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656" r:id="rId2"/>
    <p:sldMasterId id="2147483654" r:id="rId3"/>
  </p:sldMasterIdLst>
  <p:notesMasterIdLst>
    <p:notesMasterId r:id="rId30"/>
  </p:notesMasterIdLst>
  <p:handoutMasterIdLst>
    <p:handoutMasterId r:id="rId31"/>
  </p:handoutMasterIdLst>
  <p:sldIdLst>
    <p:sldId id="320" r:id="rId4"/>
    <p:sldId id="275" r:id="rId5"/>
    <p:sldId id="288" r:id="rId6"/>
    <p:sldId id="321" r:id="rId7"/>
    <p:sldId id="312" r:id="rId8"/>
    <p:sldId id="284" r:id="rId9"/>
    <p:sldId id="334" r:id="rId10"/>
    <p:sldId id="314" r:id="rId11"/>
    <p:sldId id="322" r:id="rId12"/>
    <p:sldId id="336" r:id="rId13"/>
    <p:sldId id="338" r:id="rId14"/>
    <p:sldId id="289" r:id="rId15"/>
    <p:sldId id="296"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FBD"/>
    <a:srgbClr val="CDA874"/>
    <a:srgbClr val="F4AE59"/>
    <a:srgbClr val="EA8710"/>
    <a:srgbClr val="9C5A0A"/>
    <a:srgbClr val="F8CE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77202" autoAdjust="0"/>
  </p:normalViewPr>
  <p:slideViewPr>
    <p:cSldViewPr snapToGrid="0" showGuides="1">
      <p:cViewPr varScale="1">
        <p:scale>
          <a:sx n="64" d="100"/>
          <a:sy n="64" d="100"/>
        </p:scale>
        <p:origin x="1190" y="43"/>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33251B2-64C0-4A2E-A748-5D5A3EA765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BF6453A-94EE-496B-BBF6-284A03809F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00E9F-919F-4281-8568-A22C6B09E341}" type="datetimeFigureOut">
              <a:rPr lang="fr-FR" smtClean="0"/>
              <a:t>19/02/2021</a:t>
            </a:fld>
            <a:endParaRPr lang="fr-FR"/>
          </a:p>
        </p:txBody>
      </p:sp>
      <p:sp>
        <p:nvSpPr>
          <p:cNvPr id="4" name="Espace réservé du pied de page 3">
            <a:extLst>
              <a:ext uri="{FF2B5EF4-FFF2-40B4-BE49-F238E27FC236}">
                <a16:creationId xmlns:a16="http://schemas.microsoft.com/office/drawing/2014/main" id="{59406519-E3F9-4131-ACFB-1F34944A2A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EA3C25E-7C7F-4317-A8D0-05D3293D41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9EA1B1-1855-4929-941D-903D677A8478}" type="slidenum">
              <a:rPr lang="fr-FR" smtClean="0"/>
              <a:t>‹N°›</a:t>
            </a:fld>
            <a:endParaRPr lang="fr-FR"/>
          </a:p>
        </p:txBody>
      </p:sp>
    </p:spTree>
    <p:extLst>
      <p:ext uri="{BB962C8B-B14F-4D97-AF65-F5344CB8AC3E}">
        <p14:creationId xmlns:p14="http://schemas.microsoft.com/office/powerpoint/2010/main" val="46738996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9A5AE-33BF-4B15-99FB-866C79F531F2}" type="datetimeFigureOut">
              <a:rPr lang="fr-FR" smtClean="0"/>
              <a:t>19/02/2021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B05B6-C204-4D05-B470-E221495BC437}" type="slidenum">
              <a:rPr lang="fr-FR" smtClean="0"/>
              <a:t>‹N°›</a:t>
            </a:fld>
            <a:endParaRPr lang="fr-FR"/>
          </a:p>
        </p:txBody>
      </p:sp>
    </p:spTree>
    <p:extLst>
      <p:ext uri="{BB962C8B-B14F-4D97-AF65-F5344CB8AC3E}">
        <p14:creationId xmlns:p14="http://schemas.microsoft.com/office/powerpoint/2010/main" val="261820150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a:t>
            </a:fld>
            <a:endParaRPr lang="fr-FR"/>
          </a:p>
        </p:txBody>
      </p:sp>
      <p:sp>
        <p:nvSpPr>
          <p:cNvPr id="5" name="Espace réservé du pied de page 4">
            <a:extLst>
              <a:ext uri="{FF2B5EF4-FFF2-40B4-BE49-F238E27FC236}">
                <a16:creationId xmlns:a16="http://schemas.microsoft.com/office/drawing/2014/main" id="{6233EFF2-AA6E-4FAD-BC62-03F29A161A64}"/>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737113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16</a:t>
            </a:fld>
            <a:endParaRPr lang="fr-FR"/>
          </a:p>
        </p:txBody>
      </p:sp>
      <p:sp>
        <p:nvSpPr>
          <p:cNvPr id="5" name="Espace réservé du pied de page 4">
            <a:extLst>
              <a:ext uri="{FF2B5EF4-FFF2-40B4-BE49-F238E27FC236}">
                <a16:creationId xmlns:a16="http://schemas.microsoft.com/office/drawing/2014/main" id="{17E72046-5EA0-4D5E-8B8C-EC4D9AF847B9}"/>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36957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Calibri" panose="020F0502020204030204" pitchFamily="34" charset="0"/>
              </a:rPr>
              <a:t>La fonction du responsable Stock est de gérer les stocks, administré les conditions du stockage, ajouter, supprimer, modifier et afficher les stocks du dépôt.                              On trouve dans sa fiche fonction aussi la gestion des produits, ajouter, supprimer, modifier et afficher les produits du restaurant.</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Calibri" panose="020F0502020204030204" pitchFamily="34" charset="0"/>
              </a:rPr>
              <a:t>Ainsi il aura la possibilité d’effectuer des recherches avancées par catégorie, tri de données selon la date de péremption, consulter les statistiques et envoyer une alerte de fin de stock ou de date de péremption avec possibilité de suggestion de menus en fonction de la date de péremption des ingrédients.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17</a:t>
            </a:fld>
            <a:endParaRPr lang="fr-FR"/>
          </a:p>
        </p:txBody>
      </p:sp>
    </p:spTree>
    <p:extLst>
      <p:ext uri="{BB962C8B-B14F-4D97-AF65-F5344CB8AC3E}">
        <p14:creationId xmlns:p14="http://schemas.microsoft.com/office/powerpoint/2010/main" val="2149968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18</a:t>
            </a:fld>
            <a:endParaRPr lang="fr-FR"/>
          </a:p>
        </p:txBody>
      </p:sp>
      <p:sp>
        <p:nvSpPr>
          <p:cNvPr id="5" name="Espace réservé du pied de page 4">
            <a:extLst>
              <a:ext uri="{FF2B5EF4-FFF2-40B4-BE49-F238E27FC236}">
                <a16:creationId xmlns:a16="http://schemas.microsoft.com/office/drawing/2014/main" id="{1F53F8C2-F1A7-47B0-86A2-9C0950524DB8}"/>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383815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20</a:t>
            </a:fld>
            <a:endParaRPr lang="fr-FR"/>
          </a:p>
        </p:txBody>
      </p:sp>
      <p:sp>
        <p:nvSpPr>
          <p:cNvPr id="5" name="Espace réservé du pied de page 4">
            <a:extLst>
              <a:ext uri="{FF2B5EF4-FFF2-40B4-BE49-F238E27FC236}">
                <a16:creationId xmlns:a16="http://schemas.microsoft.com/office/drawing/2014/main" id="{1CB5F8BC-3D0E-4887-A30F-A235B90EEBDE}"/>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1123194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22</a:t>
            </a:fld>
            <a:endParaRPr lang="fr-FR"/>
          </a:p>
        </p:txBody>
      </p:sp>
      <p:sp>
        <p:nvSpPr>
          <p:cNvPr id="5" name="Espace réservé du pied de page 4">
            <a:extLst>
              <a:ext uri="{FF2B5EF4-FFF2-40B4-BE49-F238E27FC236}">
                <a16:creationId xmlns:a16="http://schemas.microsoft.com/office/drawing/2014/main" id="{2645A780-4E52-44D6-80B7-94AE13F73930}"/>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3529159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24</a:t>
            </a:fld>
            <a:endParaRPr lang="fr-FR"/>
          </a:p>
        </p:txBody>
      </p:sp>
      <p:sp>
        <p:nvSpPr>
          <p:cNvPr id="5" name="Espace réservé du pied de page 4">
            <a:extLst>
              <a:ext uri="{FF2B5EF4-FFF2-40B4-BE49-F238E27FC236}">
                <a16:creationId xmlns:a16="http://schemas.microsoft.com/office/drawing/2014/main" id="{71035378-5EBB-4CCA-8783-4653933AD9F4}"/>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337360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02124"/>
                </a:solidFill>
                <a:effectLst/>
                <a:latin typeface="Roboto"/>
              </a:rPr>
              <a:t>En conclusion, nous pensons que notre logiciel est une solution a la </a:t>
            </a:r>
            <a:r>
              <a:rPr lang="fr-FR" b="0" i="0" dirty="0" err="1">
                <a:solidFill>
                  <a:srgbClr val="202124"/>
                </a:solidFill>
                <a:effectLst/>
                <a:latin typeface="Roboto"/>
              </a:rPr>
              <a:t>problematique</a:t>
            </a:r>
            <a:r>
              <a:rPr lang="fr-FR" b="0" i="0" dirty="0">
                <a:solidFill>
                  <a:srgbClr val="202124"/>
                </a:solidFill>
                <a:effectLst/>
                <a:latin typeface="Roboto"/>
              </a:rPr>
              <a:t> </a:t>
            </a:r>
            <a:r>
              <a:rPr lang="fr-FR" b="0" i="0" dirty="0" err="1">
                <a:solidFill>
                  <a:srgbClr val="202124"/>
                </a:solidFill>
                <a:effectLst/>
                <a:latin typeface="Roboto"/>
              </a:rPr>
              <a:t>proposée.Il</a:t>
            </a:r>
            <a:r>
              <a:rPr lang="fr-FR" b="0" i="0" dirty="0">
                <a:solidFill>
                  <a:srgbClr val="202124"/>
                </a:solidFill>
                <a:effectLst/>
                <a:latin typeface="Roboto"/>
              </a:rPr>
              <a:t> offre tout les services pour la gestion d'un restaurent dans son </a:t>
            </a:r>
            <a:r>
              <a:rPr lang="fr-FR" b="0" i="0" dirty="0" err="1">
                <a:solidFill>
                  <a:srgbClr val="202124"/>
                </a:solidFill>
                <a:effectLst/>
                <a:latin typeface="Roboto"/>
              </a:rPr>
              <a:t>entiereté.Il</a:t>
            </a:r>
            <a:r>
              <a:rPr lang="fr-FR" b="0" i="0" dirty="0">
                <a:solidFill>
                  <a:srgbClr val="202124"/>
                </a:solidFill>
                <a:effectLst/>
                <a:latin typeface="Roboto"/>
              </a:rPr>
              <a:t> est simple d'utilisation et simple a maitriser </a:t>
            </a:r>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25</a:t>
            </a:fld>
            <a:endParaRPr lang="fr-FR"/>
          </a:p>
        </p:txBody>
      </p:sp>
    </p:spTree>
    <p:extLst>
      <p:ext uri="{BB962C8B-B14F-4D97-AF65-F5344CB8AC3E}">
        <p14:creationId xmlns:p14="http://schemas.microsoft.com/office/powerpoint/2010/main" val="253617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Définition de la problématique: </a:t>
            </a:r>
          </a:p>
          <a:p>
            <a:r>
              <a:rPr lang="fr-FR" b="0" i="0" dirty="0">
                <a:solidFill>
                  <a:srgbClr val="050505"/>
                </a:solidFill>
                <a:effectLst/>
                <a:latin typeface="Segoe UI Historic" panose="020B0502040204020203" pitchFamily="34" charset="0"/>
              </a:rPr>
              <a:t>Ces dernières années, de nombreuses enseignes de la restauration ne savent pas et ne connaissent pas comment inclure le développement d'une solution technologique et mobile qui soit adapter a tout types et catégories de restaurants.</a:t>
            </a:r>
          </a:p>
          <a:p>
            <a:r>
              <a:rPr lang="fr-FR" b="0" i="0" dirty="0">
                <a:solidFill>
                  <a:srgbClr val="050505"/>
                </a:solidFill>
                <a:effectLst/>
                <a:latin typeface="Segoe UI Historic" panose="020B0502040204020203" pitchFamily="34" charset="0"/>
              </a:rPr>
              <a:t>la question qui se pose est comment peut-on remédier a ce problème ?</a:t>
            </a:r>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5</a:t>
            </a:fld>
            <a:endParaRPr lang="fr-FR"/>
          </a:p>
        </p:txBody>
      </p:sp>
      <p:sp>
        <p:nvSpPr>
          <p:cNvPr id="5" name="Espace réservé du pied de page 4">
            <a:extLst>
              <a:ext uri="{FF2B5EF4-FFF2-40B4-BE49-F238E27FC236}">
                <a16:creationId xmlns:a16="http://schemas.microsoft.com/office/drawing/2014/main" id="{9C1BC277-EEE2-43AB-A2C9-B0D0D2EDED41}"/>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427216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idée de la solution proposée:</a:t>
            </a:r>
          </a:p>
          <a:p>
            <a:r>
              <a:rPr lang="fr-FR" b="0" i="0" dirty="0">
                <a:solidFill>
                  <a:srgbClr val="050505"/>
                </a:solidFill>
                <a:effectLst/>
                <a:latin typeface="Segoe UI Historic" panose="020B0502040204020203" pitchFamily="34" charset="0"/>
              </a:rPr>
              <a:t> En effet, Nous en tant qu'ingénieurs en informatique il est de notre devoir et de notre pouvoir de guider les restaurateurs vers une solution qui soit innovante pour le bien de leurs projet et le bien de la clientèle dont il dispose. </a:t>
            </a:r>
          </a:p>
          <a:p>
            <a:r>
              <a:rPr lang="fr-FR" b="0" i="0" dirty="0">
                <a:solidFill>
                  <a:srgbClr val="050505"/>
                </a:solidFill>
                <a:effectLst/>
                <a:latin typeface="Segoe UI Historic" panose="020B0502040204020203" pitchFamily="34" charset="0"/>
              </a:rPr>
              <a:t>Cette technologie (cad le développement des applications ) est désormais une opportunité pour les restaurateurs afin qu'ils puissent maîtriser leur activité, de fidéliser leur client, d’accélérer leurs processus de travail, et de booster leurs chiffres d’affaires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6</a:t>
            </a:fld>
            <a:endParaRPr lang="fr-FR"/>
          </a:p>
        </p:txBody>
      </p:sp>
      <p:sp>
        <p:nvSpPr>
          <p:cNvPr id="5" name="Espace réservé du pied de page 4">
            <a:extLst>
              <a:ext uri="{FF2B5EF4-FFF2-40B4-BE49-F238E27FC236}">
                <a16:creationId xmlns:a16="http://schemas.microsoft.com/office/drawing/2014/main" id="{78557A35-283F-4E83-B9E6-C2EA22CDCFA5}"/>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40740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050505"/>
                </a:solidFill>
                <a:effectLst/>
                <a:latin typeface="Segoe UI Historic" panose="020B0502040204020203" pitchFamily="34" charset="0"/>
              </a:rPr>
              <a:t>Analyse + critique de l'existant : Aujourd'hui, plusieurs restaurants en Tunisie et a l'échelle internationale incorporent la technologie a leurs </a:t>
            </a:r>
            <a:r>
              <a:rPr lang="fr-FR" b="0" i="0" dirty="0" err="1">
                <a:solidFill>
                  <a:srgbClr val="050505"/>
                </a:solidFill>
                <a:effectLst/>
                <a:latin typeface="Segoe UI Historic" panose="020B0502040204020203" pitchFamily="34" charset="0"/>
              </a:rPr>
              <a:t>domaine.Il</a:t>
            </a:r>
            <a:r>
              <a:rPr lang="fr-FR" b="0" i="0" dirty="0">
                <a:solidFill>
                  <a:srgbClr val="050505"/>
                </a:solidFill>
                <a:effectLst/>
                <a:latin typeface="Segoe UI Historic" panose="020B0502040204020203" pitchFamily="34" charset="0"/>
              </a:rPr>
              <a:t> est donc nécessaire que les restaurateurs soit conscient de l'enjeu que représente le secteur du mobile(les Applications ) dans la restauration. il est a noté que plus de 64% des personnes habituées au restaurants préfèrent utilisées les applications mobile pour commander, se faire livrer ou même payer en ligne pour le confort , la rapidité et la sécurité que peuvent </a:t>
            </a:r>
            <a:r>
              <a:rPr lang="fr-FR" b="0" i="0" dirty="0" err="1">
                <a:solidFill>
                  <a:srgbClr val="050505"/>
                </a:solidFill>
                <a:effectLst/>
                <a:latin typeface="Segoe UI Historic" panose="020B0502040204020203" pitchFamily="34" charset="0"/>
              </a:rPr>
              <a:t>beneficier</a:t>
            </a:r>
            <a:r>
              <a:rPr lang="fr-FR" b="0" i="0" dirty="0">
                <a:solidFill>
                  <a:srgbClr val="050505"/>
                </a:solidFill>
                <a:effectLst/>
                <a:latin typeface="Segoe UI Historic" panose="020B0502040204020203" pitchFamily="34" charset="0"/>
              </a:rPr>
              <a:t> les clients</a:t>
            </a:r>
            <a:endParaRPr lang="fr-FR" dirty="0"/>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7</a:t>
            </a:fld>
            <a:endParaRPr lang="fr-FR"/>
          </a:p>
        </p:txBody>
      </p:sp>
    </p:spTree>
    <p:extLst>
      <p:ext uri="{BB962C8B-B14F-4D97-AF65-F5344CB8AC3E}">
        <p14:creationId xmlns:p14="http://schemas.microsoft.com/office/powerpoint/2010/main" val="2153846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8</a:t>
            </a:fld>
            <a:endParaRPr lang="fr-FR"/>
          </a:p>
        </p:txBody>
      </p:sp>
      <p:sp>
        <p:nvSpPr>
          <p:cNvPr id="5" name="Espace réservé du pied de page 4">
            <a:extLst>
              <a:ext uri="{FF2B5EF4-FFF2-40B4-BE49-F238E27FC236}">
                <a16:creationId xmlns:a16="http://schemas.microsoft.com/office/drawing/2014/main" id="{415D27BD-172E-44BE-8338-E16854893256}"/>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272436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9</a:t>
            </a:fld>
            <a:endParaRPr lang="fr-FR"/>
          </a:p>
        </p:txBody>
      </p:sp>
      <p:sp>
        <p:nvSpPr>
          <p:cNvPr id="5" name="Espace réservé du pied de page 4">
            <a:extLst>
              <a:ext uri="{FF2B5EF4-FFF2-40B4-BE49-F238E27FC236}">
                <a16:creationId xmlns:a16="http://schemas.microsoft.com/office/drawing/2014/main" id="{2FB6CCBD-4911-495F-B3CB-48D62529E7BF}"/>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9464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200" dirty="0">
                <a:effectLst/>
                <a:latin typeface="Calibri" panose="020F0502020204030204" pitchFamily="34" charset="0"/>
                <a:ea typeface="Calibri" panose="020F0502020204030204" pitchFamily="34" charset="0"/>
                <a:cs typeface="Calibri" panose="020F0502020204030204" pitchFamily="34" charset="0"/>
              </a:rPr>
              <a:t>Chaque responsable de module dispose des pouvoirs pour gérer et manipuler des objets connectés, d’où l’innovation de notre application. Ainsi il a le choix de garder l’automatisation de gestion ou l’accès à la manipulation manuelle de ces objets-ci. </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Calibri" panose="020F0502020204030204" pitchFamily="34" charset="0"/>
              </a:rPr>
              <a:t>On dispose alors 3 scénario Arduino comme suit :</a:t>
            </a:r>
          </a:p>
          <a:p>
            <a:pPr>
              <a:lnSpc>
                <a:spcPct val="107000"/>
              </a:lnSpc>
              <a:spcAft>
                <a:spcPts val="800"/>
              </a:spcAft>
            </a:pPr>
            <a:endParaRPr lang="fr-FR"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Calibri" panose="020F0502020204030204" pitchFamily="34" charset="0"/>
              </a:rPr>
              <a:t>Le premier scénario s’agit d’une alerte plat elle sera déclarer par le chef dans le cas si un plat est prêt  </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 nous aurons comme INPUT : le chef clique sur un bouton dans la cuisine dans le cas qu'un plat est prêt </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Et comme OUTPUT: le serveur reçoit une alerte sonore pour lui informer qu'un plat est prêt pour le servir </a:t>
            </a:r>
          </a:p>
          <a:p>
            <a:pPr>
              <a:lnSpc>
                <a:spcPct val="107000"/>
              </a:lnSpc>
              <a:spcAft>
                <a:spcPts val="800"/>
              </a:spcAft>
            </a:pP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100" spc="75" dirty="0">
                <a:solidFill>
                  <a:srgbClr val="5A5A5A"/>
                </a:solidFill>
                <a:effectLst/>
                <a:latin typeface="Calibri" panose="020F0502020204030204" pitchFamily="34" charset="0"/>
                <a:ea typeface="Times New Roman" panose="02020603050405020304" pitchFamily="18" charset="0"/>
                <a:cs typeface="Arial" panose="020B0604020202020204" pitchFamily="34" charset="0"/>
              </a:rPr>
              <a:t>Scénario 2 : Détecteur chaleur</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INPUT: Lecture  de températures et d’humidité</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OUTPUT: réglages automatique de température </a:t>
            </a:r>
          </a:p>
          <a:p>
            <a:pPr>
              <a:lnSpc>
                <a:spcPct val="107000"/>
              </a:lnSpc>
              <a:spcAft>
                <a:spcPts val="800"/>
              </a:spcAft>
            </a:pP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100" spc="75" dirty="0">
                <a:solidFill>
                  <a:srgbClr val="5A5A5A"/>
                </a:solidFill>
                <a:effectLst/>
                <a:latin typeface="Calibri" panose="020F0502020204030204" pitchFamily="34" charset="0"/>
                <a:ea typeface="Times New Roman" panose="02020603050405020304" pitchFamily="18" charset="0"/>
                <a:cs typeface="Arial" panose="020B0604020202020204" pitchFamily="34" charset="0"/>
              </a:rPr>
              <a:t>Scénario 3 : Appel Serveur:</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INPUT: Un client clique sur un bouton situé sur sa table dans le cas d’appel d'un serveur</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OUTPUT: le serveur reçoit une alerte + le numéro de la table appelante</a:t>
            </a:r>
          </a:p>
          <a:p>
            <a:pPr>
              <a:lnSpc>
                <a:spcPct val="107000"/>
              </a:lnSpc>
              <a:spcAft>
                <a:spcPts val="800"/>
              </a:spcAft>
            </a:pPr>
            <a:endParaRPr lang="fr-FR"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=&gt; Et bien sur les capteurs dont on aura le plus besoin sont : buzzeur, une alarme a vibreur et un détecteur de chaleur thermostatique </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11</a:t>
            </a:fld>
            <a:endParaRPr lang="fr-FR"/>
          </a:p>
        </p:txBody>
      </p:sp>
    </p:spTree>
    <p:extLst>
      <p:ext uri="{BB962C8B-B14F-4D97-AF65-F5344CB8AC3E}">
        <p14:creationId xmlns:p14="http://schemas.microsoft.com/office/powerpoint/2010/main" val="2756139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Calibri" panose="020F0502020204030204" pitchFamily="34" charset="0"/>
              </a:rPr>
              <a:t>La gestion des menus est consacrée et réservée au chef. C’est lui qui pourra gérer les plats, les organiser, ajouter, supprimer, modifier et afficher les différents plats qu’il propose. Chaque plat sera affecté au menu ainsi il pourra ajouter, modifier, supprimer et afficher les menus.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Il aura aussi la possibilité d’effectuer des recherches avancées, tri de données, et une pagination de menu selon le type de repas (entrées, plats principaux, desserts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13</a:t>
            </a:fld>
            <a:endParaRPr lang="fr-FR"/>
          </a:p>
        </p:txBody>
      </p:sp>
    </p:spTree>
    <p:extLst>
      <p:ext uri="{BB962C8B-B14F-4D97-AF65-F5344CB8AC3E}">
        <p14:creationId xmlns:p14="http://schemas.microsoft.com/office/powerpoint/2010/main" val="28675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14</a:t>
            </a:fld>
            <a:endParaRPr lang="fr-FR"/>
          </a:p>
        </p:txBody>
      </p:sp>
      <p:sp>
        <p:nvSpPr>
          <p:cNvPr id="5" name="Espace réservé du pied de page 4">
            <a:extLst>
              <a:ext uri="{FF2B5EF4-FFF2-40B4-BE49-F238E27FC236}">
                <a16:creationId xmlns:a16="http://schemas.microsoft.com/office/drawing/2014/main" id="{3263ADAF-56BA-4B2F-9BED-E476E5C17CFF}"/>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414106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819406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808688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3633001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9094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738203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642142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09586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6201606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81013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6076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264648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72896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Tree>
    <p:extLst>
      <p:ext uri="{BB962C8B-B14F-4D97-AF65-F5344CB8AC3E}">
        <p14:creationId xmlns:p14="http://schemas.microsoft.com/office/powerpoint/2010/main" val="269547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541123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2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A28556-B5B1-4F38-99D0-3ACC601D651D}"/>
              </a:ext>
            </a:extLst>
          </p:cNvPr>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9FE674-D85C-4CFC-8436-F0B3D792B414}"/>
              </a:ext>
            </a:extLst>
          </p:cNvPr>
          <p:cNvGrpSpPr/>
          <p:nvPr userDrawn="1"/>
        </p:nvGrpSpPr>
        <p:grpSpPr>
          <a:xfrm>
            <a:off x="2059487" y="2025719"/>
            <a:ext cx="1756725" cy="2723580"/>
            <a:chOff x="1937089" y="1430968"/>
            <a:chExt cx="1756725" cy="2723580"/>
          </a:xfrm>
        </p:grpSpPr>
        <p:sp>
          <p:nvSpPr>
            <p:cNvPr id="4" name="Graphic 1">
              <a:extLst>
                <a:ext uri="{FF2B5EF4-FFF2-40B4-BE49-F238E27FC236}">
                  <a16:creationId xmlns:a16="http://schemas.microsoft.com/office/drawing/2014/main" id="{C38D6549-32C4-49F5-9672-3A21B3919318}"/>
                </a:ext>
              </a:extLst>
            </p:cNvPr>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8A37E019-0AAF-4CDB-A12E-BC022BAF8E0C}"/>
                </a:ext>
              </a:extLst>
            </p:cNvPr>
            <p:cNvGrpSpPr/>
            <p:nvPr/>
          </p:nvGrpSpPr>
          <p:grpSpPr>
            <a:xfrm>
              <a:off x="2169785" y="3191212"/>
              <a:ext cx="1291331" cy="963336"/>
              <a:chOff x="4392995" y="3135615"/>
              <a:chExt cx="3183516" cy="2374912"/>
            </a:xfrm>
          </p:grpSpPr>
          <p:sp>
            <p:nvSpPr>
              <p:cNvPr id="6" name="Freeform: Shape 5">
                <a:extLst>
                  <a:ext uri="{FF2B5EF4-FFF2-40B4-BE49-F238E27FC236}">
                    <a16:creationId xmlns:a16="http://schemas.microsoft.com/office/drawing/2014/main" id="{4B9E94C4-CBB8-4D2E-B3D7-0D2503C36522}"/>
                  </a:ext>
                </a:extLst>
              </p:cNvPr>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C96094E-BFBF-44C0-825F-D0C64E9D3C6E}"/>
                  </a:ext>
                </a:extLst>
              </p:cNvPr>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1093A2B-5087-4142-B14D-956FED48A3F1}"/>
                  </a:ext>
                </a:extLst>
              </p:cNvPr>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a:extLst>
                  <a:ext uri="{FF2B5EF4-FFF2-40B4-BE49-F238E27FC236}">
                    <a16:creationId xmlns:a16="http://schemas.microsoft.com/office/drawing/2014/main" id="{B900CAF3-772F-4592-BDDF-DE809E184DEE}"/>
                  </a:ext>
                </a:extLst>
              </p:cNvPr>
              <p:cNvGrpSpPr/>
              <p:nvPr/>
            </p:nvGrpSpPr>
            <p:grpSpPr>
              <a:xfrm>
                <a:off x="4781079" y="3415892"/>
                <a:ext cx="283914" cy="1814359"/>
                <a:chOff x="1055023" y="2447148"/>
                <a:chExt cx="489227" cy="3126415"/>
              </a:xfrm>
              <a:solidFill>
                <a:schemeClr val="bg1"/>
              </a:solidFill>
              <a:effectLst/>
            </p:grpSpPr>
            <p:grpSp>
              <p:nvGrpSpPr>
                <p:cNvPr id="19" name="그룹 20">
                  <a:extLst>
                    <a:ext uri="{FF2B5EF4-FFF2-40B4-BE49-F238E27FC236}">
                      <a16:creationId xmlns:a16="http://schemas.microsoft.com/office/drawing/2014/main" id="{89CB343D-2C4C-4567-9DA1-2AF4A23F8980}"/>
                    </a:ext>
                  </a:extLst>
                </p:cNvPr>
                <p:cNvGrpSpPr/>
                <p:nvPr/>
              </p:nvGrpSpPr>
              <p:grpSpPr>
                <a:xfrm>
                  <a:off x="1195228" y="3663994"/>
                  <a:ext cx="208870" cy="1909569"/>
                  <a:chOff x="4360431" y="3515651"/>
                  <a:chExt cx="208870" cy="1909569"/>
                </a:xfrm>
                <a:grpFill/>
              </p:grpSpPr>
              <p:sp>
                <p:nvSpPr>
                  <p:cNvPr id="21" name="사다리꼴 22">
                    <a:extLst>
                      <a:ext uri="{FF2B5EF4-FFF2-40B4-BE49-F238E27FC236}">
                        <a16:creationId xmlns:a16="http://schemas.microsoft.com/office/drawing/2014/main" id="{734846D8-D032-4362-A55B-7C62175F5A45}"/>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a:extLst>
                      <a:ext uri="{FF2B5EF4-FFF2-40B4-BE49-F238E27FC236}">
                        <a16:creationId xmlns:a16="http://schemas.microsoft.com/office/drawing/2014/main" id="{BC8CBD47-A1E3-403F-BB2D-7B35C978231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a:extLst>
                    <a:ext uri="{FF2B5EF4-FFF2-40B4-BE49-F238E27FC236}">
                      <a16:creationId xmlns:a16="http://schemas.microsoft.com/office/drawing/2014/main" id="{3ACF0BD9-0664-4F33-818F-ED71EFCD70A1}"/>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a:extLst>
                  <a:ext uri="{FF2B5EF4-FFF2-40B4-BE49-F238E27FC236}">
                    <a16:creationId xmlns:a16="http://schemas.microsoft.com/office/drawing/2014/main" id="{4EEC9D45-EB00-4181-9D4A-32D982206C6D}"/>
                  </a:ext>
                </a:extLst>
              </p:cNvPr>
              <p:cNvGrpSpPr/>
              <p:nvPr/>
            </p:nvGrpSpPr>
            <p:grpSpPr>
              <a:xfrm>
                <a:off x="6926167" y="3338826"/>
                <a:ext cx="206038" cy="1968491"/>
                <a:chOff x="10476289" y="295274"/>
                <a:chExt cx="567208" cy="6132431"/>
              </a:xfrm>
              <a:solidFill>
                <a:schemeClr val="bg1"/>
              </a:solidFill>
              <a:effectLst/>
            </p:grpSpPr>
            <p:grpSp>
              <p:nvGrpSpPr>
                <p:cNvPr id="15" name="그룹 25">
                  <a:extLst>
                    <a:ext uri="{FF2B5EF4-FFF2-40B4-BE49-F238E27FC236}">
                      <a16:creationId xmlns:a16="http://schemas.microsoft.com/office/drawing/2014/main" id="{D27259DB-01D0-4918-924F-DB857873DE41}"/>
                    </a:ext>
                  </a:extLst>
                </p:cNvPr>
                <p:cNvGrpSpPr/>
                <p:nvPr/>
              </p:nvGrpSpPr>
              <p:grpSpPr>
                <a:xfrm>
                  <a:off x="10690849" y="3203663"/>
                  <a:ext cx="352648" cy="3224042"/>
                  <a:chOff x="3737748" y="3214934"/>
                  <a:chExt cx="352648" cy="3224042"/>
                </a:xfrm>
                <a:grpFill/>
              </p:grpSpPr>
              <p:sp>
                <p:nvSpPr>
                  <p:cNvPr id="17" name="사다리꼴 27">
                    <a:extLst>
                      <a:ext uri="{FF2B5EF4-FFF2-40B4-BE49-F238E27FC236}">
                        <a16:creationId xmlns:a16="http://schemas.microsoft.com/office/drawing/2014/main" id="{F22CD297-0C4C-4F01-8BDE-3EE45C41FD2D}"/>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a:extLst>
                      <a:ext uri="{FF2B5EF4-FFF2-40B4-BE49-F238E27FC236}">
                        <a16:creationId xmlns:a16="http://schemas.microsoft.com/office/drawing/2014/main" id="{E997E51A-B8EB-40B8-92BA-A67F8DBFFD1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a:extLst>
                    <a:ext uri="{FF2B5EF4-FFF2-40B4-BE49-F238E27FC236}">
                      <a16:creationId xmlns:a16="http://schemas.microsoft.com/office/drawing/2014/main" id="{39D6F055-98C5-478F-BA56-FDD3135C6DD9}"/>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a:extLst>
                  <a:ext uri="{FF2B5EF4-FFF2-40B4-BE49-F238E27FC236}">
                    <a16:creationId xmlns:a16="http://schemas.microsoft.com/office/drawing/2014/main" id="{47EFC9D1-9DEC-426E-8029-75AE5763BFF6}"/>
                  </a:ext>
                </a:extLst>
              </p:cNvPr>
              <p:cNvGrpSpPr/>
              <p:nvPr/>
            </p:nvGrpSpPr>
            <p:grpSpPr>
              <a:xfrm>
                <a:off x="5817530" y="3404710"/>
                <a:ext cx="409995" cy="1836722"/>
                <a:chOff x="4241914" y="2176670"/>
                <a:chExt cx="1118390" cy="5010230"/>
              </a:xfrm>
              <a:solidFill>
                <a:schemeClr val="bg1"/>
              </a:solidFill>
              <a:effectLst/>
            </p:grpSpPr>
            <p:sp>
              <p:nvSpPr>
                <p:cNvPr id="12" name="타원 55">
                  <a:extLst>
                    <a:ext uri="{FF2B5EF4-FFF2-40B4-BE49-F238E27FC236}">
                      <a16:creationId xmlns:a16="http://schemas.microsoft.com/office/drawing/2014/main" id="{AD0E7A37-8049-47AC-8B9B-FCD956C980F4}"/>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a:extLst>
                    <a:ext uri="{FF2B5EF4-FFF2-40B4-BE49-F238E27FC236}">
                      <a16:creationId xmlns:a16="http://schemas.microsoft.com/office/drawing/2014/main" id="{51BE97F7-B91D-45F8-B860-6F124E1EEE61}"/>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a:extLst>
                    <a:ext uri="{FF2B5EF4-FFF2-40B4-BE49-F238E27FC236}">
                      <a16:creationId xmlns:a16="http://schemas.microsoft.com/office/drawing/2014/main" id="{655435A7-AA25-478B-8B62-C86C54B6C66E}"/>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a:extLst>
              <a:ext uri="{FF2B5EF4-FFF2-40B4-BE49-F238E27FC236}">
                <a16:creationId xmlns:a16="http://schemas.microsoft.com/office/drawing/2014/main" id="{5D22B672-BFBD-48B1-8A64-B4B801B6AAD6}"/>
              </a:ext>
            </a:extLst>
          </p:cNvPr>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0524C2DF-0439-419B-BAD6-00165F645CC5}"/>
              </a:ext>
            </a:extLst>
          </p:cNvPr>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a:extLst>
              <a:ext uri="{FF2B5EF4-FFF2-40B4-BE49-F238E27FC236}">
                <a16:creationId xmlns:a16="http://schemas.microsoft.com/office/drawing/2014/main" id="{8849DDF0-1B17-4860-88FE-81A6C2A6ADBD}"/>
              </a:ext>
            </a:extLst>
          </p:cNvPr>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26" name="Text Placeholder 9">
            <a:extLst>
              <a:ext uri="{FF2B5EF4-FFF2-40B4-BE49-F238E27FC236}">
                <a16:creationId xmlns:a16="http://schemas.microsoft.com/office/drawing/2014/main" id="{D6A20536-8B55-45FD-9391-35B71E0C1D4D}"/>
              </a:ext>
            </a:extLst>
          </p:cNvPr>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92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5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07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332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extLst>
      <p:ext uri="{BB962C8B-B14F-4D97-AF65-F5344CB8AC3E}">
        <p14:creationId xmlns:p14="http://schemas.microsoft.com/office/powerpoint/2010/main" val="3675412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77" r:id="rId2"/>
    <p:sldLayoutId id="2147483680" r:id="rId3"/>
    <p:sldLayoutId id="2147483658" r:id="rId4"/>
    <p:sldLayoutId id="2147483678" r:id="rId5"/>
    <p:sldLayoutId id="2147483679" r:id="rId6"/>
    <p:sldLayoutId id="2147483676"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4.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4.xml"/><Relationship Id="rId5" Type="http://schemas.openxmlformats.org/officeDocument/2006/relationships/image" Target="../media/image9.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a:xfrm>
            <a:off x="5270500" y="2928607"/>
            <a:ext cx="5727699" cy="677416"/>
          </a:xfrm>
        </p:spPr>
        <p:txBody>
          <a:bodyPr/>
          <a:lstStyle/>
          <a:p>
            <a:r>
              <a:rPr lang="en-US" dirty="0"/>
              <a:t>Smart Restaurant</a:t>
            </a:r>
          </a:p>
        </p:txBody>
      </p:sp>
      <p:sp>
        <p:nvSpPr>
          <p:cNvPr id="44" name="Text Placeholder 43">
            <a:extLst>
              <a:ext uri="{FF2B5EF4-FFF2-40B4-BE49-F238E27FC236}">
                <a16:creationId xmlns:a16="http://schemas.microsoft.com/office/drawing/2014/main" id="{D45563B6-64AC-48C3-ACBF-9E645CC74719}"/>
              </a:ext>
            </a:extLst>
          </p:cNvPr>
          <p:cNvSpPr>
            <a:spLocks noGrp="1"/>
          </p:cNvSpPr>
          <p:nvPr>
            <p:ph type="body" sz="quarter" idx="11"/>
          </p:nvPr>
        </p:nvSpPr>
        <p:spPr>
          <a:xfrm>
            <a:off x="9255051" y="3606023"/>
            <a:ext cx="5083626" cy="288032"/>
          </a:xfrm>
        </p:spPr>
        <p:txBody>
          <a:bodyPr/>
          <a:lstStyle/>
          <a:p>
            <a:r>
              <a:rPr lang="en-US" altLang="ko-KR" dirty="0"/>
              <a:t>By SMARTIES</a:t>
            </a:r>
          </a:p>
        </p:txBody>
      </p:sp>
      <p:sp>
        <p:nvSpPr>
          <p:cNvPr id="5" name="Rectangle 4">
            <a:extLst>
              <a:ext uri="{FF2B5EF4-FFF2-40B4-BE49-F238E27FC236}">
                <a16:creationId xmlns:a16="http://schemas.microsoft.com/office/drawing/2014/main" id="{C0996A06-951B-41D2-B76C-DBAE4E5FC029}"/>
              </a:ext>
            </a:extLst>
          </p:cNvPr>
          <p:cNvSpPr/>
          <p:nvPr/>
        </p:nvSpPr>
        <p:spPr>
          <a:xfrm>
            <a:off x="1676400" y="1968500"/>
            <a:ext cx="2578100" cy="29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CA544378-D4A8-482C-8151-F9527704A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101850"/>
            <a:ext cx="2647163" cy="2730500"/>
          </a:xfrm>
          <a:prstGeom prst="rect">
            <a:avLst/>
          </a:prstGeom>
        </p:spPr>
      </p:pic>
      <p:pic>
        <p:nvPicPr>
          <p:cNvPr id="7" name="Image 6">
            <a:extLst>
              <a:ext uri="{FF2B5EF4-FFF2-40B4-BE49-F238E27FC236}">
                <a16:creationId xmlns:a16="http://schemas.microsoft.com/office/drawing/2014/main" id="{93EB41E5-6E0C-4932-AE06-6E7DCF20B90A}"/>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t="18919" r="1103" b="27567"/>
          <a:stretch/>
        </p:blipFill>
        <p:spPr bwMode="auto">
          <a:xfrm>
            <a:off x="0" y="0"/>
            <a:ext cx="2562225" cy="9429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67471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 calcmode="lin" valueType="num">
                                      <p:cBhvr additive="base">
                                        <p:cTn id="1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 calcmode="lin" valueType="num">
                                      <p:cBhvr additive="base">
                                        <p:cTn id="1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P spid="4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E4BEF7D-6605-45F4-BE17-AF29CC6389CC}"/>
              </a:ext>
            </a:extLst>
          </p:cNvPr>
          <p:cNvSpPr>
            <a:spLocks noGrp="1"/>
          </p:cNvSpPr>
          <p:nvPr>
            <p:ph type="body" sz="quarter" idx="10"/>
          </p:nvPr>
        </p:nvSpPr>
        <p:spPr/>
        <p:txBody>
          <a:bodyPr/>
          <a:lstStyle/>
          <a:p>
            <a:r>
              <a:rPr lang="en-US" altLang="ko-KR" sz="5400" b="1" dirty="0" err="1">
                <a:solidFill>
                  <a:schemeClr val="accent2"/>
                </a:solidFill>
                <a:cs typeface="Arial" pitchFamily="34" charset="0"/>
              </a:rPr>
              <a:t>Valeurs</a:t>
            </a:r>
            <a:r>
              <a:rPr lang="en-US" altLang="ko-KR" sz="5400" b="1" dirty="0">
                <a:solidFill>
                  <a:schemeClr val="accent2"/>
                </a:solidFill>
                <a:cs typeface="Arial" pitchFamily="34" charset="0"/>
              </a:rPr>
              <a:t> </a:t>
            </a:r>
            <a:r>
              <a:rPr lang="en-US" altLang="ko-KR" sz="5400" b="1" dirty="0" err="1">
                <a:solidFill>
                  <a:schemeClr val="accent2"/>
                </a:solidFill>
                <a:cs typeface="Arial" pitchFamily="34" charset="0"/>
              </a:rPr>
              <a:t>ajoutées</a:t>
            </a:r>
            <a:endParaRPr lang="fr-FR" dirty="0"/>
          </a:p>
        </p:txBody>
      </p:sp>
      <p:pic>
        <p:nvPicPr>
          <p:cNvPr id="5" name="Image 4">
            <a:extLst>
              <a:ext uri="{FF2B5EF4-FFF2-40B4-BE49-F238E27FC236}">
                <a16:creationId xmlns:a16="http://schemas.microsoft.com/office/drawing/2014/main" id="{406757DC-9FFF-40B1-8A83-B3818E0E6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3" name="Rectangle : coins arrondis 2">
            <a:extLst>
              <a:ext uri="{FF2B5EF4-FFF2-40B4-BE49-F238E27FC236}">
                <a16:creationId xmlns:a16="http://schemas.microsoft.com/office/drawing/2014/main" id="{D6CFE58F-30F9-4AB3-9D54-D5BFD67CC89C}"/>
              </a:ext>
            </a:extLst>
          </p:cNvPr>
          <p:cNvSpPr/>
          <p:nvPr/>
        </p:nvSpPr>
        <p:spPr>
          <a:xfrm>
            <a:off x="471054" y="1293361"/>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effectLst/>
                <a:latin typeface="Calibri" panose="020F0502020204030204" pitchFamily="34" charset="0"/>
                <a:ea typeface="Calibri" panose="020F0502020204030204" pitchFamily="34" charset="0"/>
                <a:cs typeface="Calibri" panose="020F0502020204030204" pitchFamily="34" charset="0"/>
              </a:rPr>
              <a:t>Commande via l’application</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6" name="Rectangle : coins arrondis 5">
            <a:extLst>
              <a:ext uri="{FF2B5EF4-FFF2-40B4-BE49-F238E27FC236}">
                <a16:creationId xmlns:a16="http://schemas.microsoft.com/office/drawing/2014/main" id="{97F6786A-4401-40E6-8478-41B5BF5D64B6}"/>
              </a:ext>
            </a:extLst>
          </p:cNvPr>
          <p:cNvSpPr/>
          <p:nvPr/>
        </p:nvSpPr>
        <p:spPr>
          <a:xfrm>
            <a:off x="1417782" y="2331791"/>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fr-FR" sz="2400" dirty="0">
                <a:effectLst/>
                <a:latin typeface="Calibri" panose="020F0502020204030204" pitchFamily="34" charset="0"/>
                <a:ea typeface="Calibri" panose="020F0502020204030204" pitchFamily="34" charset="0"/>
                <a:cs typeface="Calibri" panose="020F0502020204030204" pitchFamily="34" charset="0"/>
              </a:rPr>
              <a:t>Automatisation grâce aux capteurs</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11" name="Rectangle : coins arrondis 10">
            <a:extLst>
              <a:ext uri="{FF2B5EF4-FFF2-40B4-BE49-F238E27FC236}">
                <a16:creationId xmlns:a16="http://schemas.microsoft.com/office/drawing/2014/main" id="{7E860E14-4827-407A-97E1-6F2187E7634E}"/>
              </a:ext>
            </a:extLst>
          </p:cNvPr>
          <p:cNvSpPr/>
          <p:nvPr/>
        </p:nvSpPr>
        <p:spPr>
          <a:xfrm>
            <a:off x="7045744" y="5415054"/>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fr-FR" sz="2400" dirty="0">
                <a:effectLst/>
                <a:latin typeface="Calibri" panose="020F0502020204030204" pitchFamily="34" charset="0"/>
                <a:ea typeface="Calibri" panose="020F0502020204030204" pitchFamily="34" charset="0"/>
                <a:cs typeface="Calibri" panose="020F0502020204030204" pitchFamily="34" charset="0"/>
              </a:rPr>
              <a:t> Feedback des services, plats et hygiène</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12" name="Rectangle : coins arrondis 11">
            <a:extLst>
              <a:ext uri="{FF2B5EF4-FFF2-40B4-BE49-F238E27FC236}">
                <a16:creationId xmlns:a16="http://schemas.microsoft.com/office/drawing/2014/main" id="{673896A6-4882-414E-833E-CCFA48DC5FCC}"/>
              </a:ext>
            </a:extLst>
          </p:cNvPr>
          <p:cNvSpPr/>
          <p:nvPr/>
        </p:nvSpPr>
        <p:spPr>
          <a:xfrm>
            <a:off x="5106110" y="4374535"/>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effectLst/>
                <a:latin typeface="Calibri" panose="020F0502020204030204" pitchFamily="34" charset="0"/>
                <a:ea typeface="Calibri" panose="020F0502020204030204" pitchFamily="34" charset="0"/>
                <a:cs typeface="Calibri" panose="020F0502020204030204" pitchFamily="34" charset="0"/>
              </a:rPr>
              <a:t>Paiement en ligne</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13" name="Rectangle : coins arrondis 12">
            <a:extLst>
              <a:ext uri="{FF2B5EF4-FFF2-40B4-BE49-F238E27FC236}">
                <a16:creationId xmlns:a16="http://schemas.microsoft.com/office/drawing/2014/main" id="{136B0436-9307-43E5-BA30-B7A3F0EF34B6}"/>
              </a:ext>
            </a:extLst>
          </p:cNvPr>
          <p:cNvSpPr/>
          <p:nvPr/>
        </p:nvSpPr>
        <p:spPr>
          <a:xfrm>
            <a:off x="3443563" y="3371635"/>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effectLst/>
                <a:latin typeface="Calibri" panose="020F0502020204030204" pitchFamily="34" charset="0"/>
                <a:ea typeface="Calibri" panose="020F0502020204030204" pitchFamily="34" charset="0"/>
                <a:cs typeface="Arial" panose="020B0604020202020204" pitchFamily="34" charset="0"/>
              </a:rPr>
              <a:t>Intégration des technologies IoT</a:t>
            </a:r>
          </a:p>
          <a:p>
            <a:pPr algn="ctr"/>
            <a:endParaRPr lang="fr-FR" dirty="0"/>
          </a:p>
        </p:txBody>
      </p:sp>
      <p:sp>
        <p:nvSpPr>
          <p:cNvPr id="9" name="Rectangle 8">
            <a:extLst>
              <a:ext uri="{FF2B5EF4-FFF2-40B4-BE49-F238E27FC236}">
                <a16:creationId xmlns:a16="http://schemas.microsoft.com/office/drawing/2014/main" id="{CFD9D85F-3103-4553-9B7C-304F8CAEB675}"/>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10</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021856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E4BEF7D-6605-45F4-BE17-AF29CC6389CC}"/>
              </a:ext>
            </a:extLst>
          </p:cNvPr>
          <p:cNvSpPr>
            <a:spLocks noGrp="1"/>
          </p:cNvSpPr>
          <p:nvPr>
            <p:ph type="body" sz="quarter" idx="10"/>
          </p:nvPr>
        </p:nvSpPr>
        <p:spPr/>
        <p:txBody>
          <a:bodyPr/>
          <a:lstStyle/>
          <a:p>
            <a:r>
              <a:rPr lang="en-US" altLang="ko-KR" sz="5400" b="1" dirty="0">
                <a:solidFill>
                  <a:schemeClr val="accent2"/>
                </a:solidFill>
                <a:cs typeface="Arial" pitchFamily="34" charset="0"/>
              </a:rPr>
              <a:t>Arduino</a:t>
            </a:r>
            <a:endParaRPr lang="fr-FR" dirty="0"/>
          </a:p>
        </p:txBody>
      </p:sp>
      <p:pic>
        <p:nvPicPr>
          <p:cNvPr id="5" name="Image 4">
            <a:extLst>
              <a:ext uri="{FF2B5EF4-FFF2-40B4-BE49-F238E27FC236}">
                <a16:creationId xmlns:a16="http://schemas.microsoft.com/office/drawing/2014/main" id="{D8071CA4-6EB2-441C-9471-7E4FE1F7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3" name="Rectangle 2">
            <a:extLst>
              <a:ext uri="{FF2B5EF4-FFF2-40B4-BE49-F238E27FC236}">
                <a16:creationId xmlns:a16="http://schemas.microsoft.com/office/drawing/2014/main" id="{7F4A2659-FA92-457E-A907-448DB651244C}"/>
              </a:ext>
            </a:extLst>
          </p:cNvPr>
          <p:cNvSpPr/>
          <p:nvPr/>
        </p:nvSpPr>
        <p:spPr>
          <a:xfrm>
            <a:off x="932871" y="1717964"/>
            <a:ext cx="4447307" cy="11511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4400" dirty="0">
                <a:effectLst/>
                <a:latin typeface="Calibri" panose="020F0502020204030204" pitchFamily="34" charset="0"/>
                <a:ea typeface="Calibri" panose="020F0502020204030204" pitchFamily="34" charset="0"/>
                <a:cs typeface="Calibri" panose="020F0502020204030204" pitchFamily="34" charset="0"/>
              </a:rPr>
              <a:t>Alerte plat</a:t>
            </a:r>
          </a:p>
          <a:p>
            <a:pPr algn="ctr"/>
            <a:endParaRPr lang="fr-FR" dirty="0"/>
          </a:p>
        </p:txBody>
      </p:sp>
      <p:sp>
        <p:nvSpPr>
          <p:cNvPr id="6" name="Rectangle 5">
            <a:extLst>
              <a:ext uri="{FF2B5EF4-FFF2-40B4-BE49-F238E27FC236}">
                <a16:creationId xmlns:a16="http://schemas.microsoft.com/office/drawing/2014/main" id="{14DAD20E-4791-490E-8D91-FA35AA0D6C79}"/>
              </a:ext>
            </a:extLst>
          </p:cNvPr>
          <p:cNvSpPr/>
          <p:nvPr/>
        </p:nvSpPr>
        <p:spPr>
          <a:xfrm>
            <a:off x="3732025" y="3049023"/>
            <a:ext cx="4447308" cy="11511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nSpc>
                <a:spcPct val="107000"/>
              </a:lnSpc>
            </a:pPr>
            <a:r>
              <a:rPr lang="fr-FR" sz="4400" dirty="0">
                <a:latin typeface="Calibri" panose="020F0502020204030204" pitchFamily="34" charset="0"/>
                <a:ea typeface="Calibri" panose="020F0502020204030204" pitchFamily="34" charset="0"/>
                <a:cs typeface="Calibri" panose="020F0502020204030204" pitchFamily="34" charset="0"/>
              </a:rPr>
              <a:t>Alerte Serveur</a:t>
            </a:r>
          </a:p>
          <a:p>
            <a:pPr algn="ctr"/>
            <a:endParaRPr lang="fr-FR" dirty="0"/>
          </a:p>
        </p:txBody>
      </p:sp>
      <p:sp>
        <p:nvSpPr>
          <p:cNvPr id="7" name="Rectangle 6">
            <a:extLst>
              <a:ext uri="{FF2B5EF4-FFF2-40B4-BE49-F238E27FC236}">
                <a16:creationId xmlns:a16="http://schemas.microsoft.com/office/drawing/2014/main" id="{74B3A20C-5CE9-453C-8B7F-5D0CF1CC02BD}"/>
              </a:ext>
            </a:extLst>
          </p:cNvPr>
          <p:cNvSpPr/>
          <p:nvPr/>
        </p:nvSpPr>
        <p:spPr>
          <a:xfrm>
            <a:off x="6234546" y="4380082"/>
            <a:ext cx="4447308" cy="11511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nSpc>
                <a:spcPct val="107000"/>
              </a:lnSpc>
            </a:pPr>
            <a:r>
              <a:rPr lang="fr-FR" sz="4400" dirty="0">
                <a:latin typeface="Calibri" panose="020F0502020204030204" pitchFamily="34" charset="0"/>
                <a:ea typeface="Calibri" panose="020F0502020204030204" pitchFamily="34" charset="0"/>
                <a:cs typeface="Calibri" panose="020F0502020204030204" pitchFamily="34" charset="0"/>
              </a:rPr>
              <a:t>Détecteur chaleur</a:t>
            </a:r>
            <a:endParaRPr lang="fr-FR" sz="4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8" name="Rectangle 7">
            <a:extLst>
              <a:ext uri="{FF2B5EF4-FFF2-40B4-BE49-F238E27FC236}">
                <a16:creationId xmlns:a16="http://schemas.microsoft.com/office/drawing/2014/main" id="{A38ED191-A8F1-45E2-9273-F512B1E08405}"/>
              </a:ext>
            </a:extLst>
          </p:cNvPr>
          <p:cNvSpPr/>
          <p:nvPr/>
        </p:nvSpPr>
        <p:spPr>
          <a:xfrm>
            <a:off x="323529" y="1283855"/>
            <a:ext cx="2105635" cy="563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Scenario1</a:t>
            </a:r>
          </a:p>
        </p:txBody>
      </p:sp>
      <p:sp>
        <p:nvSpPr>
          <p:cNvPr id="9" name="Rectangle 8">
            <a:extLst>
              <a:ext uri="{FF2B5EF4-FFF2-40B4-BE49-F238E27FC236}">
                <a16:creationId xmlns:a16="http://schemas.microsoft.com/office/drawing/2014/main" id="{27BE1A3B-9AAB-40F3-9A4C-64AD93BC9E5D}"/>
              </a:ext>
            </a:extLst>
          </p:cNvPr>
          <p:cNvSpPr/>
          <p:nvPr/>
        </p:nvSpPr>
        <p:spPr>
          <a:xfrm>
            <a:off x="2267783" y="2767314"/>
            <a:ext cx="2105635" cy="563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Scenario 2</a:t>
            </a:r>
          </a:p>
        </p:txBody>
      </p:sp>
      <p:sp>
        <p:nvSpPr>
          <p:cNvPr id="10" name="Rectangle 9">
            <a:extLst>
              <a:ext uri="{FF2B5EF4-FFF2-40B4-BE49-F238E27FC236}">
                <a16:creationId xmlns:a16="http://schemas.microsoft.com/office/drawing/2014/main" id="{97A49BF9-35E2-4F95-BF75-7C37286CB6A9}"/>
              </a:ext>
            </a:extLst>
          </p:cNvPr>
          <p:cNvSpPr/>
          <p:nvPr/>
        </p:nvSpPr>
        <p:spPr>
          <a:xfrm>
            <a:off x="4752365" y="4038937"/>
            <a:ext cx="2105635" cy="563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Scenario 3</a:t>
            </a:r>
          </a:p>
        </p:txBody>
      </p:sp>
      <p:sp>
        <p:nvSpPr>
          <p:cNvPr id="11" name="Rectangle 10">
            <a:extLst>
              <a:ext uri="{FF2B5EF4-FFF2-40B4-BE49-F238E27FC236}">
                <a16:creationId xmlns:a16="http://schemas.microsoft.com/office/drawing/2014/main" id="{CEFD0877-4943-456C-BC9B-66B5F0FA2BA0}"/>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11</a:t>
            </a:r>
            <a:endParaRPr lang="fr-FR" sz="5400" b="0" cap="none" spc="0" dirty="0">
              <a:ln w="0"/>
              <a:solidFill>
                <a:schemeClr val="tx1"/>
              </a:solidFill>
              <a:effectLst>
                <a:outerShdw blurRad="38100" dist="19050" dir="2700000" algn="tl" rotWithShape="0">
                  <a:schemeClr val="dk1">
                    <a:alpha val="40000"/>
                  </a:schemeClr>
                </a:outerShdw>
              </a:effectLst>
            </a:endParaRPr>
          </a:p>
        </p:txBody>
      </p:sp>
      <p:pic>
        <p:nvPicPr>
          <p:cNvPr id="12" name="Image 11">
            <a:extLst>
              <a:ext uri="{FF2B5EF4-FFF2-40B4-BE49-F238E27FC236}">
                <a16:creationId xmlns:a16="http://schemas.microsoft.com/office/drawing/2014/main" id="{2E13EA18-7BFF-42F9-98F2-5E60E7BFF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546" y="1355328"/>
            <a:ext cx="1535383" cy="1535383"/>
          </a:xfrm>
          <a:prstGeom prst="rect">
            <a:avLst/>
          </a:prstGeom>
        </p:spPr>
      </p:pic>
      <p:pic>
        <p:nvPicPr>
          <p:cNvPr id="14" name="Image 13">
            <a:extLst>
              <a:ext uri="{FF2B5EF4-FFF2-40B4-BE49-F238E27FC236}">
                <a16:creationId xmlns:a16="http://schemas.microsoft.com/office/drawing/2014/main" id="{4677CF67-6F24-46FE-B604-E1CCE06F9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0327" y="4818194"/>
            <a:ext cx="2011809" cy="1548150"/>
          </a:xfrm>
          <a:prstGeom prst="rect">
            <a:avLst/>
          </a:prstGeom>
        </p:spPr>
      </p:pic>
      <p:pic>
        <p:nvPicPr>
          <p:cNvPr id="16" name="Image 15">
            <a:extLst>
              <a:ext uri="{FF2B5EF4-FFF2-40B4-BE49-F238E27FC236}">
                <a16:creationId xmlns:a16="http://schemas.microsoft.com/office/drawing/2014/main" id="{80939359-5C4D-4875-9CE5-9BD70C117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6471" y="2664766"/>
            <a:ext cx="1535383" cy="1535383"/>
          </a:xfrm>
          <a:prstGeom prst="rect">
            <a:avLst/>
          </a:prstGeom>
        </p:spPr>
      </p:pic>
    </p:spTree>
    <p:extLst>
      <p:ext uri="{BB962C8B-B14F-4D97-AF65-F5344CB8AC3E}">
        <p14:creationId xmlns:p14="http://schemas.microsoft.com/office/powerpoint/2010/main" val="1999135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6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700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Les Modules</a:t>
            </a:r>
          </a:p>
        </p:txBody>
      </p:sp>
      <p:grpSp>
        <p:nvGrpSpPr>
          <p:cNvPr id="3" name="그룹 4">
            <a:extLst>
              <a:ext uri="{FF2B5EF4-FFF2-40B4-BE49-F238E27FC236}">
                <a16:creationId xmlns:a16="http://schemas.microsoft.com/office/drawing/2014/main" id="{D4F0F944-7436-49BC-A9FF-DBA6AE1D6B46}"/>
              </a:ext>
            </a:extLst>
          </p:cNvPr>
          <p:cNvGrpSpPr/>
          <p:nvPr/>
        </p:nvGrpSpPr>
        <p:grpSpPr>
          <a:xfrm>
            <a:off x="1206957" y="1864401"/>
            <a:ext cx="9649093" cy="4157023"/>
            <a:chOff x="1341524" y="1864400"/>
            <a:chExt cx="9649093" cy="4157023"/>
          </a:xfrm>
        </p:grpSpPr>
        <p:sp>
          <p:nvSpPr>
            <p:cNvPr id="4" name="Oval 6">
              <a:extLst>
                <a:ext uri="{FF2B5EF4-FFF2-40B4-BE49-F238E27FC236}">
                  <a16:creationId xmlns:a16="http://schemas.microsoft.com/office/drawing/2014/main" id="{B715BE10-24F5-4659-A88E-81134A7A3118}"/>
                </a:ext>
              </a:extLst>
            </p:cNvPr>
            <p:cNvSpPr/>
            <p:nvPr/>
          </p:nvSpPr>
          <p:spPr>
            <a:xfrm>
              <a:off x="9610582" y="311286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6">
              <a:extLst>
                <a:ext uri="{FF2B5EF4-FFF2-40B4-BE49-F238E27FC236}">
                  <a16:creationId xmlns:a16="http://schemas.microsoft.com/office/drawing/2014/main" id="{A12CAF87-AA5F-4B2D-A092-BDA5F81A4D2E}"/>
                </a:ext>
              </a:extLst>
            </p:cNvPr>
            <p:cNvSpPr/>
            <p:nvPr/>
          </p:nvSpPr>
          <p:spPr>
            <a:xfrm rot="16200000">
              <a:off x="8267958"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Oval 6">
              <a:extLst>
                <a:ext uri="{FF2B5EF4-FFF2-40B4-BE49-F238E27FC236}">
                  <a16:creationId xmlns:a16="http://schemas.microsoft.com/office/drawing/2014/main" id="{4C088147-B7AE-4A7B-A009-1AD17DBE72F9}"/>
                </a:ext>
              </a:extLst>
            </p:cNvPr>
            <p:cNvSpPr/>
            <p:nvPr/>
          </p:nvSpPr>
          <p:spPr>
            <a:xfrm rot="16200000">
              <a:off x="5640470"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a:extLst>
                <a:ext uri="{FF2B5EF4-FFF2-40B4-BE49-F238E27FC236}">
                  <a16:creationId xmlns:a16="http://schemas.microsoft.com/office/drawing/2014/main" id="{DB7DB391-5A87-4FCD-9C0F-82DE718DA547}"/>
                </a:ext>
              </a:extLst>
            </p:cNvPr>
            <p:cNvSpPr/>
            <p:nvPr/>
          </p:nvSpPr>
          <p:spPr>
            <a:xfrm rot="16200000">
              <a:off x="3012983"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6">
              <a:extLst>
                <a:ext uri="{FF2B5EF4-FFF2-40B4-BE49-F238E27FC236}">
                  <a16:creationId xmlns:a16="http://schemas.microsoft.com/office/drawing/2014/main" id="{BA2F835D-7271-4CA7-8421-0670299315CD}"/>
                </a:ext>
              </a:extLst>
            </p:cNvPr>
            <p:cNvSpPr/>
            <p:nvPr/>
          </p:nvSpPr>
          <p:spPr>
            <a:xfrm>
              <a:off x="1699239" y="3114393"/>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9" name="Group 8">
              <a:extLst>
                <a:ext uri="{FF2B5EF4-FFF2-40B4-BE49-F238E27FC236}">
                  <a16:creationId xmlns:a16="http://schemas.microsoft.com/office/drawing/2014/main" id="{A45C750A-EEE2-4184-BD47-F81DD0D729D4}"/>
                </a:ext>
              </a:extLst>
            </p:cNvPr>
            <p:cNvGrpSpPr/>
            <p:nvPr/>
          </p:nvGrpSpPr>
          <p:grpSpPr>
            <a:xfrm>
              <a:off x="1341524" y="1864400"/>
              <a:ext cx="1739890" cy="1739890"/>
              <a:chOff x="1763688" y="2492896"/>
              <a:chExt cx="1512168" cy="1512168"/>
            </a:xfrm>
          </p:grpSpPr>
          <p:sp>
            <p:nvSpPr>
              <p:cNvPr id="25" name="Oval 24">
                <a:extLst>
                  <a:ext uri="{FF2B5EF4-FFF2-40B4-BE49-F238E27FC236}">
                    <a16:creationId xmlns:a16="http://schemas.microsoft.com/office/drawing/2014/main" id="{19FFA819-E300-455B-8896-4500158326F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3">
                <a:extLst>
                  <a:ext uri="{FF2B5EF4-FFF2-40B4-BE49-F238E27FC236}">
                    <a16:creationId xmlns:a16="http://schemas.microsoft.com/office/drawing/2014/main" id="{9DFECC8D-8B1A-4E05-A94E-39C078163F4A}"/>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6"/>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0" name="Group 9">
              <a:extLst>
                <a:ext uri="{FF2B5EF4-FFF2-40B4-BE49-F238E27FC236}">
                  <a16:creationId xmlns:a16="http://schemas.microsoft.com/office/drawing/2014/main" id="{94186C0E-1D85-4DD2-96F2-45D0DCE728C6}"/>
                </a:ext>
              </a:extLst>
            </p:cNvPr>
            <p:cNvGrpSpPr/>
            <p:nvPr/>
          </p:nvGrpSpPr>
          <p:grpSpPr>
            <a:xfrm>
              <a:off x="1341524" y="4281533"/>
              <a:ext cx="1739890" cy="1739890"/>
              <a:chOff x="1763688" y="2492896"/>
              <a:chExt cx="1512168" cy="1512168"/>
            </a:xfrm>
          </p:grpSpPr>
          <p:sp>
            <p:nvSpPr>
              <p:cNvPr id="23" name="Oval 22">
                <a:extLst>
                  <a:ext uri="{FF2B5EF4-FFF2-40B4-BE49-F238E27FC236}">
                    <a16:creationId xmlns:a16="http://schemas.microsoft.com/office/drawing/2014/main" id="{9FDA29D9-9DA2-4800-8620-7794D7A7031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Oval 3">
                <a:extLst>
                  <a:ext uri="{FF2B5EF4-FFF2-40B4-BE49-F238E27FC236}">
                    <a16:creationId xmlns:a16="http://schemas.microsoft.com/office/drawing/2014/main" id="{5E99A8EE-8804-405D-9BEB-DAA541C5F2D1}"/>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3"/>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1" name="Group 10">
              <a:extLst>
                <a:ext uri="{FF2B5EF4-FFF2-40B4-BE49-F238E27FC236}">
                  <a16:creationId xmlns:a16="http://schemas.microsoft.com/office/drawing/2014/main" id="{63124B66-6018-4FB3-9EE0-D6F92ACB7E1F}"/>
                </a:ext>
              </a:extLst>
            </p:cNvPr>
            <p:cNvGrpSpPr/>
            <p:nvPr/>
          </p:nvGrpSpPr>
          <p:grpSpPr>
            <a:xfrm>
              <a:off x="3969012" y="1864400"/>
              <a:ext cx="1739890" cy="1739890"/>
              <a:chOff x="1763688" y="2492896"/>
              <a:chExt cx="1512168" cy="1512168"/>
            </a:xfrm>
          </p:grpSpPr>
          <p:sp>
            <p:nvSpPr>
              <p:cNvPr id="21" name="Oval 20">
                <a:extLst>
                  <a:ext uri="{FF2B5EF4-FFF2-40B4-BE49-F238E27FC236}">
                    <a16:creationId xmlns:a16="http://schemas.microsoft.com/office/drawing/2014/main" id="{98A91D8F-4D2B-44C0-9D8B-04EBB6A44CB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Oval 3">
                <a:extLst>
                  <a:ext uri="{FF2B5EF4-FFF2-40B4-BE49-F238E27FC236}">
                    <a16:creationId xmlns:a16="http://schemas.microsoft.com/office/drawing/2014/main" id="{F6356BF2-9D9E-40A3-B3AB-02BAFCBEE517}"/>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5"/>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2" name="Group 11">
              <a:extLst>
                <a:ext uri="{FF2B5EF4-FFF2-40B4-BE49-F238E27FC236}">
                  <a16:creationId xmlns:a16="http://schemas.microsoft.com/office/drawing/2014/main" id="{5F6E4F20-BCBF-48D3-BC15-467B83CEF094}"/>
                </a:ext>
              </a:extLst>
            </p:cNvPr>
            <p:cNvGrpSpPr/>
            <p:nvPr/>
          </p:nvGrpSpPr>
          <p:grpSpPr>
            <a:xfrm>
              <a:off x="6596499" y="1864400"/>
              <a:ext cx="1739890" cy="1739890"/>
              <a:chOff x="1763688" y="2492896"/>
              <a:chExt cx="1512168" cy="1512168"/>
            </a:xfrm>
          </p:grpSpPr>
          <p:sp>
            <p:nvSpPr>
              <p:cNvPr id="19" name="Oval 18">
                <a:extLst>
                  <a:ext uri="{FF2B5EF4-FFF2-40B4-BE49-F238E27FC236}">
                    <a16:creationId xmlns:a16="http://schemas.microsoft.com/office/drawing/2014/main" id="{D92E4061-ECCC-4B1E-AABB-3B7BD6DA223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Oval 3">
                <a:extLst>
                  <a:ext uri="{FF2B5EF4-FFF2-40B4-BE49-F238E27FC236}">
                    <a16:creationId xmlns:a16="http://schemas.microsoft.com/office/drawing/2014/main" id="{C3A1F984-64D4-483C-9215-082C85D07324}"/>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2"/>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3" name="Group 12">
              <a:extLst>
                <a:ext uri="{FF2B5EF4-FFF2-40B4-BE49-F238E27FC236}">
                  <a16:creationId xmlns:a16="http://schemas.microsoft.com/office/drawing/2014/main" id="{0991779B-8D9A-4E32-AE1C-FD91DFDF9B12}"/>
                </a:ext>
              </a:extLst>
            </p:cNvPr>
            <p:cNvGrpSpPr/>
            <p:nvPr/>
          </p:nvGrpSpPr>
          <p:grpSpPr>
            <a:xfrm>
              <a:off x="9223985" y="1864400"/>
              <a:ext cx="1739890" cy="1739890"/>
              <a:chOff x="1763688" y="2492896"/>
              <a:chExt cx="1512168" cy="1512168"/>
            </a:xfrm>
          </p:grpSpPr>
          <p:sp>
            <p:nvSpPr>
              <p:cNvPr id="17" name="Oval 16">
                <a:extLst>
                  <a:ext uri="{FF2B5EF4-FFF2-40B4-BE49-F238E27FC236}">
                    <a16:creationId xmlns:a16="http://schemas.microsoft.com/office/drawing/2014/main" id="{DB7C3DB7-CBCD-42F3-A9AA-CFD3F95E1C27}"/>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Oval 3">
                <a:extLst>
                  <a:ext uri="{FF2B5EF4-FFF2-40B4-BE49-F238E27FC236}">
                    <a16:creationId xmlns:a16="http://schemas.microsoft.com/office/drawing/2014/main" id="{630D1DED-58E1-49FF-861B-B1A1F0E4E179}"/>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1"/>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4" name="Group 13">
              <a:extLst>
                <a:ext uri="{FF2B5EF4-FFF2-40B4-BE49-F238E27FC236}">
                  <a16:creationId xmlns:a16="http://schemas.microsoft.com/office/drawing/2014/main" id="{F3F7C618-13CB-4F6E-9256-269EB62BD76C}"/>
                </a:ext>
              </a:extLst>
            </p:cNvPr>
            <p:cNvGrpSpPr/>
            <p:nvPr/>
          </p:nvGrpSpPr>
          <p:grpSpPr>
            <a:xfrm>
              <a:off x="9250727" y="4278479"/>
              <a:ext cx="1739890" cy="1739890"/>
              <a:chOff x="1858938" y="2492896"/>
              <a:chExt cx="1512168" cy="1512168"/>
            </a:xfrm>
          </p:grpSpPr>
          <p:sp>
            <p:nvSpPr>
              <p:cNvPr id="15" name="Oval 14">
                <a:extLst>
                  <a:ext uri="{FF2B5EF4-FFF2-40B4-BE49-F238E27FC236}">
                    <a16:creationId xmlns:a16="http://schemas.microsoft.com/office/drawing/2014/main" id="{569739D9-2ACA-4FC9-AD78-A450F3C6C0F7}"/>
                  </a:ext>
                </a:extLst>
              </p:cNvPr>
              <p:cNvSpPr/>
              <p:nvPr/>
            </p:nvSpPr>
            <p:spPr>
              <a:xfrm>
                <a:off x="185893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3">
                <a:extLst>
                  <a:ext uri="{FF2B5EF4-FFF2-40B4-BE49-F238E27FC236}">
                    <a16:creationId xmlns:a16="http://schemas.microsoft.com/office/drawing/2014/main" id="{5EEAF3A3-1576-4DEB-BF7E-A4BADB51DFF2}"/>
                  </a:ext>
                </a:extLst>
              </p:cNvPr>
              <p:cNvSpPr/>
              <p:nvPr/>
            </p:nvSpPr>
            <p:spPr>
              <a:xfrm>
                <a:off x="193094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4"/>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27" name="Arc 26">
            <a:extLst>
              <a:ext uri="{FF2B5EF4-FFF2-40B4-BE49-F238E27FC236}">
                <a16:creationId xmlns:a16="http://schemas.microsoft.com/office/drawing/2014/main" id="{77EB7AA2-E377-4D5B-A795-0D5309143BE2}"/>
              </a:ext>
            </a:extLst>
          </p:cNvPr>
          <p:cNvSpPr/>
          <p:nvPr/>
        </p:nvSpPr>
        <p:spPr>
          <a:xfrm>
            <a:off x="1063233" y="1729929"/>
            <a:ext cx="1728192" cy="1728192"/>
          </a:xfrm>
          <a:prstGeom prst="arc">
            <a:avLst>
              <a:gd name="adj1" fmla="val 10898698"/>
              <a:gd name="adj2" fmla="val 16218329"/>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8" name="Arc 27">
            <a:extLst>
              <a:ext uri="{FF2B5EF4-FFF2-40B4-BE49-F238E27FC236}">
                <a16:creationId xmlns:a16="http://schemas.microsoft.com/office/drawing/2014/main" id="{B2AC57C7-44D7-418E-B5F0-D3D23FA204B3}"/>
              </a:ext>
            </a:extLst>
          </p:cNvPr>
          <p:cNvSpPr/>
          <p:nvPr/>
        </p:nvSpPr>
        <p:spPr>
          <a:xfrm>
            <a:off x="9238170" y="1729929"/>
            <a:ext cx="1728192" cy="1728192"/>
          </a:xfrm>
          <a:prstGeom prst="arc">
            <a:avLst>
              <a:gd name="adj1" fmla="val 16173263"/>
              <a:gd name="adj2" fmla="val 912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9" name="Up Arrow 32">
            <a:extLst>
              <a:ext uri="{FF2B5EF4-FFF2-40B4-BE49-F238E27FC236}">
                <a16:creationId xmlns:a16="http://schemas.microsoft.com/office/drawing/2014/main" id="{9D623BC6-3EEE-4CC2-B17D-05FEE8EB6ED3}"/>
              </a:ext>
            </a:extLst>
          </p:cNvPr>
          <p:cNvSpPr/>
          <p:nvPr/>
        </p:nvSpPr>
        <p:spPr>
          <a:xfrm>
            <a:off x="3337905" y="4767642"/>
            <a:ext cx="775643" cy="895462"/>
          </a:xfrm>
          <a:prstGeom prst="upArrow">
            <a:avLst>
              <a:gd name="adj1" fmla="val 577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Up Arrow 33">
            <a:extLst>
              <a:ext uri="{FF2B5EF4-FFF2-40B4-BE49-F238E27FC236}">
                <a16:creationId xmlns:a16="http://schemas.microsoft.com/office/drawing/2014/main" id="{E9925F54-0F56-486F-891F-47588A4EFC8E}"/>
              </a:ext>
            </a:extLst>
          </p:cNvPr>
          <p:cNvSpPr/>
          <p:nvPr/>
        </p:nvSpPr>
        <p:spPr>
          <a:xfrm rot="10800000">
            <a:off x="7984532" y="4767640"/>
            <a:ext cx="775643" cy="895462"/>
          </a:xfrm>
          <a:prstGeom prst="upArrow">
            <a:avLst>
              <a:gd name="adj1" fmla="val 57782"/>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id="{5E2AEA12-AEFE-4E56-8C26-24CBE1F7F71E}"/>
              </a:ext>
            </a:extLst>
          </p:cNvPr>
          <p:cNvGrpSpPr/>
          <p:nvPr/>
        </p:nvGrpSpPr>
        <p:grpSpPr>
          <a:xfrm>
            <a:off x="1288563" y="2401606"/>
            <a:ext cx="1502862" cy="548290"/>
            <a:chOff x="3243489" y="2171403"/>
            <a:chExt cx="1502862" cy="548290"/>
          </a:xfrm>
        </p:grpSpPr>
        <p:sp>
          <p:nvSpPr>
            <p:cNvPr id="32" name="TextBox 31">
              <a:extLst>
                <a:ext uri="{FF2B5EF4-FFF2-40B4-BE49-F238E27FC236}">
                  <a16:creationId xmlns:a16="http://schemas.microsoft.com/office/drawing/2014/main" id="{D14589ED-834A-4647-8161-82E7DE09ED88}"/>
                </a:ext>
              </a:extLst>
            </p:cNvPr>
            <p:cNvSpPr txBox="1"/>
            <p:nvPr/>
          </p:nvSpPr>
          <p:spPr>
            <a:xfrm>
              <a:off x="3345832" y="2196473"/>
              <a:ext cx="1400519" cy="523220"/>
            </a:xfrm>
            <a:prstGeom prst="rect">
              <a:avLst/>
            </a:prstGeom>
            <a:noFill/>
          </p:spPr>
          <p:txBody>
            <a:bodyPr wrap="square" rtlCol="0">
              <a:spAutoFit/>
            </a:bodyPr>
            <a:lstStyle/>
            <a:p>
              <a:pPr algn="ctr"/>
              <a:r>
                <a:rPr lang="en-US" altLang="ko-KR" sz="1400" b="1" dirty="0">
                  <a:solidFill>
                    <a:schemeClr val="bg1"/>
                  </a:solidFill>
                </a:rPr>
                <a:t>Gestion de Menu</a:t>
              </a:r>
              <a:endParaRPr lang="ko-KR" altLang="en-US" sz="1400" b="1" dirty="0">
                <a:solidFill>
                  <a:schemeClr val="bg1"/>
                </a:solidFill>
              </a:endParaRPr>
            </a:p>
          </p:txBody>
        </p:sp>
        <p:sp>
          <p:nvSpPr>
            <p:cNvPr id="33" name="TextBox 32">
              <a:extLst>
                <a:ext uri="{FF2B5EF4-FFF2-40B4-BE49-F238E27FC236}">
                  <a16:creationId xmlns:a16="http://schemas.microsoft.com/office/drawing/2014/main" id="{CF61644D-C458-4BED-8DF9-BB685D18A278}"/>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34" name="Group 33">
            <a:extLst>
              <a:ext uri="{FF2B5EF4-FFF2-40B4-BE49-F238E27FC236}">
                <a16:creationId xmlns:a16="http://schemas.microsoft.com/office/drawing/2014/main" id="{4AD7A85C-C61C-4ADB-BC03-A9867C48C153}"/>
              </a:ext>
            </a:extLst>
          </p:cNvPr>
          <p:cNvGrpSpPr/>
          <p:nvPr/>
        </p:nvGrpSpPr>
        <p:grpSpPr>
          <a:xfrm>
            <a:off x="1335950" y="4872696"/>
            <a:ext cx="1413845" cy="606072"/>
            <a:chOff x="3290876" y="2207219"/>
            <a:chExt cx="1413845" cy="606072"/>
          </a:xfrm>
        </p:grpSpPr>
        <p:sp>
          <p:nvSpPr>
            <p:cNvPr id="35" name="TextBox 34">
              <a:extLst>
                <a:ext uri="{FF2B5EF4-FFF2-40B4-BE49-F238E27FC236}">
                  <a16:creationId xmlns:a16="http://schemas.microsoft.com/office/drawing/2014/main" id="{DCC9FF50-AB2E-4996-A95F-67CCAEBCCBF5}"/>
                </a:ext>
              </a:extLst>
            </p:cNvPr>
            <p:cNvSpPr txBox="1"/>
            <p:nvPr/>
          </p:nvSpPr>
          <p:spPr>
            <a:xfrm>
              <a:off x="3304202" y="2207219"/>
              <a:ext cx="1400519" cy="523220"/>
            </a:xfrm>
            <a:prstGeom prst="rect">
              <a:avLst/>
            </a:prstGeom>
            <a:noFill/>
          </p:spPr>
          <p:txBody>
            <a:bodyPr wrap="square" rtlCol="0">
              <a:spAutoFit/>
            </a:bodyPr>
            <a:lstStyle/>
            <a:p>
              <a:pPr algn="ctr"/>
              <a:r>
                <a:rPr lang="fr-FR" altLang="ko-KR" sz="1400" b="1" dirty="0">
                  <a:solidFill>
                    <a:schemeClr val="bg1"/>
                  </a:solidFill>
                </a:rPr>
                <a:t>Gestion des Utilisateurs</a:t>
              </a:r>
              <a:endParaRPr lang="ko-KR" altLang="en-US" sz="1400" b="1" dirty="0">
                <a:solidFill>
                  <a:schemeClr val="bg1"/>
                </a:solidFill>
              </a:endParaRPr>
            </a:p>
          </p:txBody>
        </p:sp>
        <p:sp>
          <p:nvSpPr>
            <p:cNvPr id="36" name="TextBox 35">
              <a:extLst>
                <a:ext uri="{FF2B5EF4-FFF2-40B4-BE49-F238E27FC236}">
                  <a16:creationId xmlns:a16="http://schemas.microsoft.com/office/drawing/2014/main" id="{77867875-E671-4F59-AB53-E27E8E15FCAA}"/>
                </a:ext>
              </a:extLst>
            </p:cNvPr>
            <p:cNvSpPr txBox="1"/>
            <p:nvPr/>
          </p:nvSpPr>
          <p:spPr>
            <a:xfrm>
              <a:off x="3290876" y="2536292"/>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sp>
        <p:nvSpPr>
          <p:cNvPr id="37" name="TextBox 36">
            <a:extLst>
              <a:ext uri="{FF2B5EF4-FFF2-40B4-BE49-F238E27FC236}">
                <a16:creationId xmlns:a16="http://schemas.microsoft.com/office/drawing/2014/main" id="{5138B4D1-B635-43E0-8DC1-B9F3DDBD7364}"/>
              </a:ext>
            </a:extLst>
          </p:cNvPr>
          <p:cNvSpPr txBox="1"/>
          <p:nvPr/>
        </p:nvSpPr>
        <p:spPr>
          <a:xfrm>
            <a:off x="2322960"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02</a:t>
            </a:r>
            <a:endParaRPr lang="ko-KR" altLang="en-US" sz="1400" b="1" dirty="0">
              <a:solidFill>
                <a:schemeClr val="tx1">
                  <a:lumMod val="75000"/>
                  <a:lumOff val="25000"/>
                </a:schemeClr>
              </a:solidFill>
            </a:endParaRPr>
          </a:p>
        </p:txBody>
      </p:sp>
      <p:sp>
        <p:nvSpPr>
          <p:cNvPr id="38" name="TextBox 37">
            <a:extLst>
              <a:ext uri="{FF2B5EF4-FFF2-40B4-BE49-F238E27FC236}">
                <a16:creationId xmlns:a16="http://schemas.microsoft.com/office/drawing/2014/main" id="{05B68626-F56B-4737-873F-D57ACC2310E6}"/>
              </a:ext>
            </a:extLst>
          </p:cNvPr>
          <p:cNvSpPr txBox="1"/>
          <p:nvPr/>
        </p:nvSpPr>
        <p:spPr>
          <a:xfrm>
            <a:off x="2322960"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01</a:t>
            </a:r>
            <a:endParaRPr lang="ko-KR" altLang="en-US" sz="1400" b="1" dirty="0">
              <a:solidFill>
                <a:schemeClr val="tx1">
                  <a:lumMod val="75000"/>
                  <a:lumOff val="25000"/>
                </a:schemeClr>
              </a:solidFill>
            </a:endParaRPr>
          </a:p>
        </p:txBody>
      </p:sp>
      <p:grpSp>
        <p:nvGrpSpPr>
          <p:cNvPr id="42" name="Group 41">
            <a:extLst>
              <a:ext uri="{FF2B5EF4-FFF2-40B4-BE49-F238E27FC236}">
                <a16:creationId xmlns:a16="http://schemas.microsoft.com/office/drawing/2014/main" id="{6F6AADF2-4954-4221-AEAE-F598A75856D7}"/>
              </a:ext>
            </a:extLst>
          </p:cNvPr>
          <p:cNvGrpSpPr/>
          <p:nvPr/>
        </p:nvGrpSpPr>
        <p:grpSpPr>
          <a:xfrm>
            <a:off x="4021597" y="2388595"/>
            <a:ext cx="1410044" cy="523220"/>
            <a:chOff x="3233964" y="1954419"/>
            <a:chExt cx="1410044" cy="523220"/>
          </a:xfrm>
        </p:grpSpPr>
        <p:sp>
          <p:nvSpPr>
            <p:cNvPr id="43" name="TextBox 42">
              <a:extLst>
                <a:ext uri="{FF2B5EF4-FFF2-40B4-BE49-F238E27FC236}">
                  <a16:creationId xmlns:a16="http://schemas.microsoft.com/office/drawing/2014/main" id="{D0832EDD-E1E2-4631-B8A2-FCF7157A36A8}"/>
                </a:ext>
              </a:extLst>
            </p:cNvPr>
            <p:cNvSpPr txBox="1"/>
            <p:nvPr/>
          </p:nvSpPr>
          <p:spPr>
            <a:xfrm>
              <a:off x="3233964" y="1954419"/>
              <a:ext cx="1400519" cy="523220"/>
            </a:xfrm>
            <a:prstGeom prst="rect">
              <a:avLst/>
            </a:prstGeom>
            <a:noFill/>
          </p:spPr>
          <p:txBody>
            <a:bodyPr wrap="square" rtlCol="0">
              <a:spAutoFit/>
            </a:bodyPr>
            <a:lstStyle/>
            <a:p>
              <a:pPr algn="ctr"/>
              <a:r>
                <a:rPr lang="en-US" altLang="ko-KR" sz="1400" b="1" dirty="0">
                  <a:solidFill>
                    <a:schemeClr val="bg1"/>
                  </a:solidFill>
                </a:rPr>
                <a:t>Gestion de </a:t>
              </a:r>
              <a:r>
                <a:rPr lang="en-US" altLang="ko-KR" sz="1400" b="1" dirty="0" err="1">
                  <a:solidFill>
                    <a:schemeClr val="bg1"/>
                  </a:solidFill>
                </a:rPr>
                <a:t>Commande</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01B041E4-C3D0-4B18-B037-EC59E1571469}"/>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45" name="Group 44">
            <a:extLst>
              <a:ext uri="{FF2B5EF4-FFF2-40B4-BE49-F238E27FC236}">
                <a16:creationId xmlns:a16="http://schemas.microsoft.com/office/drawing/2014/main" id="{87CD9CAB-296C-4D4F-A416-AC51FDAB9E47}"/>
              </a:ext>
            </a:extLst>
          </p:cNvPr>
          <p:cNvGrpSpPr/>
          <p:nvPr/>
        </p:nvGrpSpPr>
        <p:grpSpPr>
          <a:xfrm>
            <a:off x="6605846" y="2407915"/>
            <a:ext cx="1410044" cy="523220"/>
            <a:chOff x="3233964" y="1954419"/>
            <a:chExt cx="1410044" cy="523220"/>
          </a:xfrm>
        </p:grpSpPr>
        <p:sp>
          <p:nvSpPr>
            <p:cNvPr id="46" name="TextBox 45">
              <a:extLst>
                <a:ext uri="{FF2B5EF4-FFF2-40B4-BE49-F238E27FC236}">
                  <a16:creationId xmlns:a16="http://schemas.microsoft.com/office/drawing/2014/main" id="{206E7433-591E-4B09-A6C2-E952AD467001}"/>
                </a:ext>
              </a:extLst>
            </p:cNvPr>
            <p:cNvSpPr txBox="1"/>
            <p:nvPr/>
          </p:nvSpPr>
          <p:spPr>
            <a:xfrm>
              <a:off x="3233964" y="1954419"/>
              <a:ext cx="1400519" cy="523220"/>
            </a:xfrm>
            <a:prstGeom prst="rect">
              <a:avLst/>
            </a:prstGeom>
            <a:noFill/>
          </p:spPr>
          <p:txBody>
            <a:bodyPr wrap="square" rtlCol="0">
              <a:spAutoFit/>
            </a:bodyPr>
            <a:lstStyle/>
            <a:p>
              <a:pPr algn="ctr"/>
              <a:r>
                <a:rPr lang="en-US" altLang="ko-KR" sz="1400" b="1" dirty="0">
                  <a:solidFill>
                    <a:schemeClr val="bg1"/>
                  </a:solidFill>
                </a:rPr>
                <a:t>Gestion de Stock</a:t>
              </a:r>
              <a:endParaRPr lang="ko-KR" altLang="en-US" sz="1400" b="1" dirty="0">
                <a:solidFill>
                  <a:schemeClr val="bg1"/>
                </a:solidFill>
              </a:endParaRPr>
            </a:p>
          </p:txBody>
        </p:sp>
        <p:sp>
          <p:nvSpPr>
            <p:cNvPr id="47" name="TextBox 46">
              <a:extLst>
                <a:ext uri="{FF2B5EF4-FFF2-40B4-BE49-F238E27FC236}">
                  <a16:creationId xmlns:a16="http://schemas.microsoft.com/office/drawing/2014/main" id="{07D3709E-293F-4670-A2C8-A2B5B281B1EF}"/>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48" name="Group 47">
            <a:extLst>
              <a:ext uri="{FF2B5EF4-FFF2-40B4-BE49-F238E27FC236}">
                <a16:creationId xmlns:a16="http://schemas.microsoft.com/office/drawing/2014/main" id="{4F600E00-9915-4DBA-BF1E-A7250A8DB219}"/>
              </a:ext>
            </a:extLst>
          </p:cNvPr>
          <p:cNvGrpSpPr/>
          <p:nvPr/>
        </p:nvGrpSpPr>
        <p:grpSpPr>
          <a:xfrm>
            <a:off x="9187335" y="2398950"/>
            <a:ext cx="1471989" cy="523220"/>
            <a:chOff x="3243489" y="2168747"/>
            <a:chExt cx="1471989" cy="523220"/>
          </a:xfrm>
        </p:grpSpPr>
        <p:sp>
          <p:nvSpPr>
            <p:cNvPr id="49" name="TextBox 48">
              <a:extLst>
                <a:ext uri="{FF2B5EF4-FFF2-40B4-BE49-F238E27FC236}">
                  <a16:creationId xmlns:a16="http://schemas.microsoft.com/office/drawing/2014/main" id="{317DD3ED-BF53-4996-87DE-1E9683540B9F}"/>
                </a:ext>
              </a:extLst>
            </p:cNvPr>
            <p:cNvSpPr txBox="1"/>
            <p:nvPr/>
          </p:nvSpPr>
          <p:spPr>
            <a:xfrm>
              <a:off x="3314959" y="2168747"/>
              <a:ext cx="1400519" cy="523220"/>
            </a:xfrm>
            <a:prstGeom prst="rect">
              <a:avLst/>
            </a:prstGeom>
            <a:noFill/>
          </p:spPr>
          <p:txBody>
            <a:bodyPr wrap="square" rtlCol="0">
              <a:spAutoFit/>
            </a:bodyPr>
            <a:lstStyle/>
            <a:p>
              <a:pPr algn="ctr"/>
              <a:r>
                <a:rPr lang="en-US" altLang="ko-KR" sz="1400" b="1" dirty="0">
                  <a:solidFill>
                    <a:schemeClr val="bg1"/>
                  </a:solidFill>
                </a:rPr>
                <a:t>Gestion de </a:t>
              </a:r>
              <a:r>
                <a:rPr lang="en-US" altLang="ko-KR" sz="1400" b="1" dirty="0" err="1">
                  <a:solidFill>
                    <a:schemeClr val="bg1"/>
                  </a:solidFill>
                </a:rPr>
                <a:t>Fournisseurs</a:t>
              </a:r>
              <a:endParaRPr lang="ko-KR" altLang="en-US" sz="1400" b="1" dirty="0">
                <a:solidFill>
                  <a:schemeClr val="bg1"/>
                </a:solidFill>
              </a:endParaRPr>
            </a:p>
          </p:txBody>
        </p:sp>
        <p:sp>
          <p:nvSpPr>
            <p:cNvPr id="50" name="TextBox 49">
              <a:extLst>
                <a:ext uri="{FF2B5EF4-FFF2-40B4-BE49-F238E27FC236}">
                  <a16:creationId xmlns:a16="http://schemas.microsoft.com/office/drawing/2014/main" id="{E0C4F313-5B0C-4A89-81D1-7D2AC1291E74}"/>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51" name="Group 50">
            <a:extLst>
              <a:ext uri="{FF2B5EF4-FFF2-40B4-BE49-F238E27FC236}">
                <a16:creationId xmlns:a16="http://schemas.microsoft.com/office/drawing/2014/main" id="{BD0D0118-2D81-45AB-92CC-7A530E221859}"/>
              </a:ext>
            </a:extLst>
          </p:cNvPr>
          <p:cNvGrpSpPr/>
          <p:nvPr/>
        </p:nvGrpSpPr>
        <p:grpSpPr>
          <a:xfrm>
            <a:off x="9281083" y="4872696"/>
            <a:ext cx="1410044" cy="523220"/>
            <a:chOff x="3233964" y="1954419"/>
            <a:chExt cx="1410044" cy="523220"/>
          </a:xfrm>
        </p:grpSpPr>
        <p:sp>
          <p:nvSpPr>
            <p:cNvPr id="52" name="TextBox 51">
              <a:extLst>
                <a:ext uri="{FF2B5EF4-FFF2-40B4-BE49-F238E27FC236}">
                  <a16:creationId xmlns:a16="http://schemas.microsoft.com/office/drawing/2014/main" id="{58323584-ABD4-40F5-9623-D65B4E97264A}"/>
                </a:ext>
              </a:extLst>
            </p:cNvPr>
            <p:cNvSpPr txBox="1"/>
            <p:nvPr/>
          </p:nvSpPr>
          <p:spPr>
            <a:xfrm>
              <a:off x="3233964" y="1954419"/>
              <a:ext cx="1400519" cy="523220"/>
            </a:xfrm>
            <a:prstGeom prst="rect">
              <a:avLst/>
            </a:prstGeom>
            <a:noFill/>
          </p:spPr>
          <p:txBody>
            <a:bodyPr wrap="square" rtlCol="0">
              <a:spAutoFit/>
            </a:bodyPr>
            <a:lstStyle/>
            <a:p>
              <a:pPr algn="ctr"/>
              <a:r>
                <a:rPr lang="fr-FR" altLang="ko-KR" sz="1400" b="1" dirty="0">
                  <a:solidFill>
                    <a:schemeClr val="bg1"/>
                  </a:solidFill>
                </a:rPr>
                <a:t>Gestion de Caisse</a:t>
              </a:r>
              <a:endParaRPr lang="ko-KR" altLang="en-US" sz="1400" b="1" dirty="0">
                <a:solidFill>
                  <a:schemeClr val="bg1"/>
                </a:solidFill>
              </a:endParaRPr>
            </a:p>
          </p:txBody>
        </p:sp>
        <p:sp>
          <p:nvSpPr>
            <p:cNvPr id="53" name="TextBox 52">
              <a:extLst>
                <a:ext uri="{FF2B5EF4-FFF2-40B4-BE49-F238E27FC236}">
                  <a16:creationId xmlns:a16="http://schemas.microsoft.com/office/drawing/2014/main" id="{9E5A0335-96FD-4174-8FDD-E9CA070C48C2}"/>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sp>
        <p:nvSpPr>
          <p:cNvPr id="54" name="TextBox 53">
            <a:extLst>
              <a:ext uri="{FF2B5EF4-FFF2-40B4-BE49-F238E27FC236}">
                <a16:creationId xmlns:a16="http://schemas.microsoft.com/office/drawing/2014/main" id="{77D2AD55-A304-4DFE-A34E-910D60AE9074}"/>
              </a:ext>
            </a:extLst>
          </p:cNvPr>
          <p:cNvSpPr txBox="1"/>
          <p:nvPr/>
        </p:nvSpPr>
        <p:spPr>
          <a:xfrm>
            <a:off x="4959153"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03</a:t>
            </a:r>
            <a:endParaRPr lang="ko-KR" altLang="en-US" sz="1400" b="1" dirty="0">
              <a:solidFill>
                <a:schemeClr val="tx1">
                  <a:lumMod val="75000"/>
                  <a:lumOff val="25000"/>
                </a:schemeClr>
              </a:solidFill>
            </a:endParaRPr>
          </a:p>
        </p:txBody>
      </p:sp>
      <p:sp>
        <p:nvSpPr>
          <p:cNvPr id="55" name="TextBox 54">
            <a:extLst>
              <a:ext uri="{FF2B5EF4-FFF2-40B4-BE49-F238E27FC236}">
                <a16:creationId xmlns:a16="http://schemas.microsoft.com/office/drawing/2014/main" id="{81488A48-8DF5-4D30-9C21-D45A6001EA2F}"/>
              </a:ext>
            </a:extLst>
          </p:cNvPr>
          <p:cNvSpPr txBox="1"/>
          <p:nvPr/>
        </p:nvSpPr>
        <p:spPr>
          <a:xfrm>
            <a:off x="7595346"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04</a:t>
            </a:r>
            <a:endParaRPr lang="ko-KR" altLang="en-US" sz="1400" b="1" dirty="0">
              <a:solidFill>
                <a:schemeClr val="tx1">
                  <a:lumMod val="75000"/>
                  <a:lumOff val="25000"/>
                </a:schemeClr>
              </a:solidFill>
            </a:endParaRPr>
          </a:p>
        </p:txBody>
      </p:sp>
      <p:sp>
        <p:nvSpPr>
          <p:cNvPr id="56" name="TextBox 55">
            <a:extLst>
              <a:ext uri="{FF2B5EF4-FFF2-40B4-BE49-F238E27FC236}">
                <a16:creationId xmlns:a16="http://schemas.microsoft.com/office/drawing/2014/main" id="{927DE66A-E514-4B1B-8694-910BEBE3BAE4}"/>
              </a:ext>
            </a:extLst>
          </p:cNvPr>
          <p:cNvSpPr txBox="1"/>
          <p:nvPr/>
        </p:nvSpPr>
        <p:spPr>
          <a:xfrm>
            <a:off x="10231538"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05</a:t>
            </a:r>
            <a:endParaRPr lang="ko-KR" altLang="en-US" sz="1400" b="1" dirty="0">
              <a:solidFill>
                <a:schemeClr val="tx1">
                  <a:lumMod val="75000"/>
                  <a:lumOff val="25000"/>
                </a:schemeClr>
              </a:solidFill>
            </a:endParaRPr>
          </a:p>
        </p:txBody>
      </p:sp>
      <p:sp>
        <p:nvSpPr>
          <p:cNvPr id="57" name="TextBox 56">
            <a:extLst>
              <a:ext uri="{FF2B5EF4-FFF2-40B4-BE49-F238E27FC236}">
                <a16:creationId xmlns:a16="http://schemas.microsoft.com/office/drawing/2014/main" id="{3F3B9276-4B25-40D4-9532-D66C99FE7CD8}"/>
              </a:ext>
            </a:extLst>
          </p:cNvPr>
          <p:cNvSpPr txBox="1"/>
          <p:nvPr/>
        </p:nvSpPr>
        <p:spPr>
          <a:xfrm>
            <a:off x="10231538"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06</a:t>
            </a:r>
            <a:endParaRPr lang="ko-KR" altLang="en-US" sz="1400" b="1" dirty="0">
              <a:solidFill>
                <a:schemeClr val="tx1">
                  <a:lumMod val="75000"/>
                  <a:lumOff val="25000"/>
                </a:schemeClr>
              </a:solidFill>
            </a:endParaRPr>
          </a:p>
        </p:txBody>
      </p:sp>
      <p:pic>
        <p:nvPicPr>
          <p:cNvPr id="58" name="Image 57">
            <a:extLst>
              <a:ext uri="{FF2B5EF4-FFF2-40B4-BE49-F238E27FC236}">
                <a16:creationId xmlns:a16="http://schemas.microsoft.com/office/drawing/2014/main" id="{B1EFEE06-8552-4F35-ABDB-EA65180D2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60" name="Image 59">
            <a:extLst>
              <a:ext uri="{FF2B5EF4-FFF2-40B4-BE49-F238E27FC236}">
                <a16:creationId xmlns:a16="http://schemas.microsoft.com/office/drawing/2014/main" id="{BF1A096B-CF2B-4B64-A2FC-40FAFC952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605" y="3429000"/>
            <a:ext cx="2647163" cy="2730500"/>
          </a:xfrm>
          <a:prstGeom prst="rect">
            <a:avLst/>
          </a:prstGeom>
        </p:spPr>
      </p:pic>
      <p:sp>
        <p:nvSpPr>
          <p:cNvPr id="59" name="Rectangle 58">
            <a:extLst>
              <a:ext uri="{FF2B5EF4-FFF2-40B4-BE49-F238E27FC236}">
                <a16:creationId xmlns:a16="http://schemas.microsoft.com/office/drawing/2014/main" id="{228FD79B-F5BD-4CC4-AE97-65EA4EB608F7}"/>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12</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545195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2059933" y="748019"/>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Menu</a:t>
            </a: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255081" y="1704874"/>
            <a:ext cx="6263320" cy="3448252"/>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C</a:t>
            </a:r>
            <a:r>
              <a:rPr lang="fr-FR" sz="2400" dirty="0">
                <a:effectLst/>
                <a:latin typeface="Calibri" panose="020F0502020204030204" pitchFamily="34" charset="0"/>
                <a:ea typeface="Calibri" panose="020F0502020204030204" pitchFamily="34" charset="0"/>
                <a:cs typeface="Calibri" panose="020F0502020204030204" pitchFamily="34" charset="0"/>
              </a:rPr>
              <a:t>onsacrée et réservée au chef.</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G</a:t>
            </a:r>
            <a:r>
              <a:rPr lang="fr-FR" sz="2400" dirty="0">
                <a:effectLst/>
                <a:latin typeface="Calibri" panose="020F0502020204030204" pitchFamily="34" charset="0"/>
                <a:ea typeface="Calibri" panose="020F0502020204030204" pitchFamily="34" charset="0"/>
                <a:cs typeface="Calibri" panose="020F0502020204030204" pitchFamily="34" charset="0"/>
              </a:rPr>
              <a:t>érer les plats. </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Gérer  </a:t>
            </a:r>
            <a:r>
              <a:rPr lang="fr-FR" sz="2400" dirty="0">
                <a:effectLst/>
                <a:latin typeface="Calibri" panose="020F0502020204030204" pitchFamily="34" charset="0"/>
                <a:ea typeface="Calibri" panose="020F0502020204030204" pitchFamily="34" charset="0"/>
                <a:cs typeface="Calibri" panose="020F0502020204030204" pitchFamily="34" charset="0"/>
              </a:rPr>
              <a:t>les menus. </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echerches avancées.</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T</a:t>
            </a:r>
            <a:r>
              <a:rPr lang="fr-FR" sz="2400" dirty="0">
                <a:effectLst/>
                <a:latin typeface="Calibri" panose="020F0502020204030204" pitchFamily="34" charset="0"/>
                <a:ea typeface="Calibri" panose="020F0502020204030204" pitchFamily="34" charset="0"/>
                <a:cs typeface="Calibri" panose="020F0502020204030204" pitchFamily="34" charset="0"/>
              </a:rPr>
              <a:t>ri de données</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P</a:t>
            </a:r>
            <a:r>
              <a:rPr lang="fr-FR" sz="2400" dirty="0">
                <a:effectLst/>
                <a:latin typeface="Calibri" panose="020F0502020204030204" pitchFamily="34" charset="0"/>
                <a:ea typeface="Calibri" panose="020F0502020204030204" pitchFamily="34" charset="0"/>
                <a:cs typeface="Calibri" panose="020F0502020204030204" pitchFamily="34" charset="0"/>
              </a:rPr>
              <a:t>agination de menu selon le type de repas</a:t>
            </a:r>
          </a:p>
          <a:p>
            <a:endParaRPr lang="fr-FR" sz="2400" dirty="0"/>
          </a:p>
        </p:txBody>
      </p:sp>
      <p:pic>
        <p:nvPicPr>
          <p:cNvPr id="8" name="Espace réservé pour une image  2">
            <a:extLst>
              <a:ext uri="{FF2B5EF4-FFF2-40B4-BE49-F238E27FC236}">
                <a16:creationId xmlns:a16="http://schemas.microsoft.com/office/drawing/2014/main" id="{1FB366E1-FEF5-436C-8E86-F96D25AFCE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890010" y="1204392"/>
            <a:ext cx="3351911" cy="3351911"/>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7" name="ZoneTexte 6">
            <a:extLst>
              <a:ext uri="{FF2B5EF4-FFF2-40B4-BE49-F238E27FC236}">
                <a16:creationId xmlns:a16="http://schemas.microsoft.com/office/drawing/2014/main" id="{6341946A-7F97-44E5-A3C6-200BBB1CC245}"/>
              </a:ext>
            </a:extLst>
          </p:cNvPr>
          <p:cNvSpPr txBox="1"/>
          <p:nvPr/>
        </p:nvSpPr>
        <p:spPr>
          <a:xfrm>
            <a:off x="8061066" y="4787907"/>
            <a:ext cx="3009798" cy="461665"/>
          </a:xfrm>
          <a:prstGeom prst="rect">
            <a:avLst/>
          </a:prstGeom>
          <a:noFill/>
        </p:spPr>
        <p:txBody>
          <a:bodyPr wrap="none" rtlCol="0">
            <a:spAutoFit/>
          </a:bodyPr>
          <a:lstStyle/>
          <a:p>
            <a:r>
              <a:rPr lang="fr-FR" sz="2400" dirty="0" err="1"/>
              <a:t>Jaziri</a:t>
            </a:r>
            <a:r>
              <a:rPr lang="fr-FR" sz="2400" dirty="0"/>
              <a:t> Mohamed Aziz</a:t>
            </a:r>
          </a:p>
        </p:txBody>
      </p:sp>
      <p:sp>
        <p:nvSpPr>
          <p:cNvPr id="9" name="Rectangle 8">
            <a:extLst>
              <a:ext uri="{FF2B5EF4-FFF2-40B4-BE49-F238E27FC236}">
                <a16:creationId xmlns:a16="http://schemas.microsoft.com/office/drawing/2014/main" id="{2F9B4779-1714-4386-9FDB-28569AA34EDB}"/>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13</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717198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12" name="Image 11">
            <a:extLst>
              <a:ext uri="{FF2B5EF4-FFF2-40B4-BE49-F238E27FC236}">
                <a16:creationId xmlns:a16="http://schemas.microsoft.com/office/drawing/2014/main" id="{3A8FC36D-22A6-4E75-9722-10EF6BEA9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15" y="856632"/>
            <a:ext cx="5138436" cy="2827616"/>
          </a:xfrm>
          <a:prstGeom prst="rect">
            <a:avLst/>
          </a:prstGeom>
        </p:spPr>
      </p:pic>
      <p:pic>
        <p:nvPicPr>
          <p:cNvPr id="15" name="Image 14">
            <a:extLst>
              <a:ext uri="{FF2B5EF4-FFF2-40B4-BE49-F238E27FC236}">
                <a16:creationId xmlns:a16="http://schemas.microsoft.com/office/drawing/2014/main" id="{52409431-B612-4135-809E-3B7EF889B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767" y="3662635"/>
            <a:ext cx="5145819" cy="2827616"/>
          </a:xfrm>
          <a:prstGeom prst="rect">
            <a:avLst/>
          </a:prstGeom>
        </p:spPr>
      </p:pic>
      <p:pic>
        <p:nvPicPr>
          <p:cNvPr id="17" name="Image 16">
            <a:extLst>
              <a:ext uri="{FF2B5EF4-FFF2-40B4-BE49-F238E27FC236}">
                <a16:creationId xmlns:a16="http://schemas.microsoft.com/office/drawing/2014/main" id="{C5855868-4A2A-498A-B198-3886696C4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1445" y="856632"/>
            <a:ext cx="4791141" cy="2638400"/>
          </a:xfrm>
          <a:prstGeom prst="rect">
            <a:avLst/>
          </a:prstGeom>
        </p:spPr>
      </p:pic>
      <p:pic>
        <p:nvPicPr>
          <p:cNvPr id="19" name="Image 18">
            <a:extLst>
              <a:ext uri="{FF2B5EF4-FFF2-40B4-BE49-F238E27FC236}">
                <a16:creationId xmlns:a16="http://schemas.microsoft.com/office/drawing/2014/main" id="{ECD768AF-8A60-45E3-9478-1E667FEB4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415" y="3821807"/>
            <a:ext cx="4856150" cy="2668444"/>
          </a:xfrm>
          <a:prstGeom prst="rect">
            <a:avLst/>
          </a:prstGeom>
        </p:spPr>
      </p:pic>
      <p:sp>
        <p:nvSpPr>
          <p:cNvPr id="8" name="Rectangle 7">
            <a:extLst>
              <a:ext uri="{FF2B5EF4-FFF2-40B4-BE49-F238E27FC236}">
                <a16:creationId xmlns:a16="http://schemas.microsoft.com/office/drawing/2014/main" id="{C46D8DF0-0E6C-4722-AA26-C885DDAF89AB}"/>
              </a:ext>
            </a:extLst>
          </p:cNvPr>
          <p:cNvSpPr/>
          <p:nvPr/>
        </p:nvSpPr>
        <p:spPr>
          <a:xfrm>
            <a:off x="11348945" y="6180152"/>
            <a:ext cx="961086" cy="923330"/>
          </a:xfrm>
          <a:prstGeom prst="rect">
            <a:avLst/>
          </a:prstGeom>
          <a:noFill/>
        </p:spPr>
        <p:txBody>
          <a:bodyPr wrap="square" lIns="91440" tIns="45720" rIns="91440" bIns="45720">
            <a:spAutoFit/>
          </a:bodyPr>
          <a:lstStyle/>
          <a:p>
            <a:pPr algn="ctr"/>
            <a:r>
              <a:rPr lang="fr-FR" sz="5400" b="0" cap="none" spc="0" dirty="0">
                <a:ln w="0"/>
                <a:solidFill>
                  <a:schemeClr val="tx1"/>
                </a:solidFill>
                <a:effectLst>
                  <a:outerShdw blurRad="38100" dist="19050" dir="2700000" algn="tl" rotWithShape="0">
                    <a:schemeClr val="dk1">
                      <a:alpha val="40000"/>
                    </a:schemeClr>
                  </a:outerShdw>
                </a:effectLst>
              </a:rPr>
              <a:t>14</a:t>
            </a:r>
          </a:p>
        </p:txBody>
      </p:sp>
    </p:spTree>
    <p:extLst>
      <p:ext uri="{BB962C8B-B14F-4D97-AF65-F5344CB8AC3E}">
        <p14:creationId xmlns:p14="http://schemas.microsoft.com/office/powerpoint/2010/main" val="12284605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Fournisseur</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885829" y="2540421"/>
            <a:ext cx="6780354" cy="1938992"/>
          </a:xfrm>
          <a:prstGeom prst="rect">
            <a:avLst/>
          </a:prstGeom>
          <a:noFill/>
        </p:spPr>
        <p:txBody>
          <a:bodyPr wrap="square" rtlCol="0">
            <a:spAutoFit/>
          </a:bodyPr>
          <a:lstStyle/>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éservée au gérant de l’inventaire.</a:t>
            </a:r>
          </a:p>
          <a:p>
            <a:pPr marL="285750" indent="-285750">
              <a:buFont typeface="Arial" panose="020B0604020202020204" pitchFamily="34" charset="0"/>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Gère liste de fournisseurs</a:t>
            </a:r>
          </a:p>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echerches avancées </a:t>
            </a:r>
          </a:p>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T</a:t>
            </a:r>
            <a:r>
              <a:rPr lang="fr-FR" sz="2400" dirty="0">
                <a:effectLst/>
                <a:latin typeface="Calibri" panose="020F0502020204030204" pitchFamily="34" charset="0"/>
                <a:ea typeface="Calibri" panose="020F0502020204030204" pitchFamily="34" charset="0"/>
                <a:cs typeface="Calibri" panose="020F0502020204030204" pitchFamily="34" charset="0"/>
              </a:rPr>
              <a:t>ri de données</a:t>
            </a:r>
          </a:p>
          <a:p>
            <a:pPr marL="285750" indent="-285750">
              <a:buFont typeface="Arial" panose="020B0604020202020204" pitchFamily="34" charset="0"/>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Trouver des produits au prix le plus bas du marché.</a:t>
            </a:r>
            <a:endParaRPr lang="fr-FR"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4CA7254B-C2FF-414C-BD4D-97A9AAD6B48E}"/>
              </a:ext>
            </a:extLst>
          </p:cNvPr>
          <p:cNvSpPr txBox="1"/>
          <p:nvPr/>
        </p:nvSpPr>
        <p:spPr>
          <a:xfrm>
            <a:off x="8709891" y="5056861"/>
            <a:ext cx="2056973" cy="369332"/>
          </a:xfrm>
          <a:prstGeom prst="rect">
            <a:avLst/>
          </a:prstGeom>
          <a:noFill/>
        </p:spPr>
        <p:txBody>
          <a:bodyPr wrap="none" rtlCol="0">
            <a:spAutoFit/>
          </a:bodyPr>
          <a:lstStyle/>
          <a:p>
            <a:r>
              <a:rPr lang="fr-FR" dirty="0"/>
              <a:t>Cheikh Mahmoud</a:t>
            </a:r>
          </a:p>
        </p:txBody>
      </p:sp>
      <p:pic>
        <p:nvPicPr>
          <p:cNvPr id="7" name="Espace réservé pour une image  21">
            <a:extLst>
              <a:ext uri="{FF2B5EF4-FFF2-40B4-BE49-F238E27FC236}">
                <a16:creationId xmlns:a16="http://schemas.microsoft.com/office/drawing/2014/main" id="{B888B984-87BC-4293-A4AF-BC2DCAAA1631}"/>
              </a:ext>
            </a:extLst>
          </p:cNvPr>
          <p:cNvPicPr>
            <a:picLocks noChangeAspect="1"/>
          </p:cNvPicPr>
          <p:nvPr/>
        </p:nvPicPr>
        <p:blipFill>
          <a:blip r:embed="rId3">
            <a:extLst>
              <a:ext uri="{28A0092B-C50C-407E-A947-70E740481C1C}">
                <a14:useLocalDpi xmlns:a14="http://schemas.microsoft.com/office/drawing/2010/main" val="0"/>
              </a:ext>
            </a:extLst>
          </a:blip>
          <a:srcRect l="6966" r="6966"/>
          <a:stretch>
            <a:fillRect/>
          </a:stretch>
        </p:blipFill>
        <p:spPr>
          <a:xfrm>
            <a:off x="8134348" y="1941392"/>
            <a:ext cx="3001648" cy="300164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8" name="Rectangle 7">
            <a:extLst>
              <a:ext uri="{FF2B5EF4-FFF2-40B4-BE49-F238E27FC236}">
                <a16:creationId xmlns:a16="http://schemas.microsoft.com/office/drawing/2014/main" id="{77319892-08B0-418B-A511-24C66C936DAA}"/>
              </a:ext>
            </a:extLst>
          </p:cNvPr>
          <p:cNvSpPr/>
          <p:nvPr/>
        </p:nvSpPr>
        <p:spPr>
          <a:xfrm>
            <a:off x="11348945" y="6180152"/>
            <a:ext cx="961086" cy="923330"/>
          </a:xfrm>
          <a:prstGeom prst="rect">
            <a:avLst/>
          </a:prstGeom>
          <a:noFill/>
        </p:spPr>
        <p:txBody>
          <a:bodyPr wrap="square" lIns="91440" tIns="45720" rIns="91440" bIns="45720">
            <a:spAutoFit/>
          </a:bodyPr>
          <a:lstStyle/>
          <a:p>
            <a:pPr algn="ctr"/>
            <a:r>
              <a:rPr lang="fr-FR" sz="5400" b="0" cap="none" spc="0" dirty="0">
                <a:ln w="0"/>
                <a:solidFill>
                  <a:schemeClr val="tx1"/>
                </a:solidFill>
                <a:effectLst>
                  <a:outerShdw blurRad="38100" dist="19050" dir="2700000" algn="tl" rotWithShape="0">
                    <a:schemeClr val="dk1">
                      <a:alpha val="40000"/>
                    </a:schemeClr>
                  </a:outerShdw>
                </a:effectLst>
              </a:rPr>
              <a:t>15</a:t>
            </a:r>
          </a:p>
        </p:txBody>
      </p:sp>
    </p:spTree>
    <p:extLst>
      <p:ext uri="{BB962C8B-B14F-4D97-AF65-F5344CB8AC3E}">
        <p14:creationId xmlns:p14="http://schemas.microsoft.com/office/powerpoint/2010/main" val="1784386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AA473671-BBCD-4257-8E8E-033FE850E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726" y="767859"/>
            <a:ext cx="4395649" cy="2415399"/>
          </a:xfrm>
          <a:prstGeom prst="rect">
            <a:avLst/>
          </a:prstGeom>
        </p:spPr>
      </p:pic>
      <p:pic>
        <p:nvPicPr>
          <p:cNvPr id="6" name="Image 5">
            <a:extLst>
              <a:ext uri="{FF2B5EF4-FFF2-40B4-BE49-F238E27FC236}">
                <a16:creationId xmlns:a16="http://schemas.microsoft.com/office/drawing/2014/main" id="{D9A0517C-5A97-4511-9F46-34A4A1869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419" y="1923348"/>
            <a:ext cx="5468310" cy="3011304"/>
          </a:xfrm>
          <a:prstGeom prst="rect">
            <a:avLst/>
          </a:prstGeom>
        </p:spPr>
      </p:pic>
      <p:pic>
        <p:nvPicPr>
          <p:cNvPr id="8" name="Image 7">
            <a:extLst>
              <a:ext uri="{FF2B5EF4-FFF2-40B4-BE49-F238E27FC236}">
                <a16:creationId xmlns:a16="http://schemas.microsoft.com/office/drawing/2014/main" id="{CDACBD72-8DF7-4E36-AF46-EAB87C8F3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2271" y="3429000"/>
            <a:ext cx="5480104" cy="3011305"/>
          </a:xfrm>
          <a:prstGeom prst="rect">
            <a:avLst/>
          </a:prstGeom>
        </p:spPr>
      </p:pic>
      <p:sp>
        <p:nvSpPr>
          <p:cNvPr id="7" name="Rectangle 6">
            <a:extLst>
              <a:ext uri="{FF2B5EF4-FFF2-40B4-BE49-F238E27FC236}">
                <a16:creationId xmlns:a16="http://schemas.microsoft.com/office/drawing/2014/main" id="{91BF2736-0EB3-4C73-B62F-9D398974375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16</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37921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a:latin typeface="+mj-lt"/>
                <a:cs typeface="Arial" pitchFamily="34" charset="0"/>
              </a:rPr>
              <a:t>Stock</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172155" y="2246061"/>
            <a:ext cx="7454607" cy="276928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Calibri" panose="020F0502020204030204" pitchFamily="34" charset="0"/>
              </a:rPr>
              <a:t>Réservée au R</a:t>
            </a:r>
            <a:r>
              <a:rPr lang="fr-FR" sz="1800" dirty="0">
                <a:effectLst/>
                <a:latin typeface="Calibri" panose="020F0502020204030204" pitchFamily="34" charset="0"/>
                <a:ea typeface="Calibri" panose="020F0502020204030204" pitchFamily="34" charset="0"/>
                <a:cs typeface="Calibri" panose="020F0502020204030204" pitchFamily="34" charset="0"/>
              </a:rPr>
              <a:t>esponsable Stock</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Administrer  l’inventaire.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recherches avancées par catégorie</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 tri de données selon la date de péremption</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consulter les statistiques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envoyer une alerte de fin de stock ou de date de péremption </a:t>
            </a:r>
          </a:p>
          <a:p>
            <a:pPr marL="285750" indent="-285750">
              <a:lnSpc>
                <a:spcPct val="107000"/>
              </a:lnSpc>
              <a:spcAft>
                <a:spcPts val="800"/>
              </a:spcAft>
              <a:buFont typeface="Arial" panose="020B0604020202020204" pitchFamily="34" charset="0"/>
              <a:buChar char="•"/>
            </a:pPr>
            <a:r>
              <a:rPr lang="fr-FR" sz="1800" dirty="0" err="1">
                <a:effectLst/>
                <a:latin typeface="Calibri" panose="020F0502020204030204" pitchFamily="34" charset="0"/>
                <a:ea typeface="Calibri" panose="020F0502020204030204" pitchFamily="34" charset="0"/>
                <a:cs typeface="Calibri" panose="020F0502020204030204" pitchFamily="34" charset="0"/>
              </a:rPr>
              <a:t>Suggerer</a:t>
            </a:r>
            <a:r>
              <a:rPr lang="fr-FR" sz="1800" dirty="0">
                <a:effectLst/>
                <a:latin typeface="Calibri" panose="020F0502020204030204" pitchFamily="34" charset="0"/>
                <a:ea typeface="Calibri" panose="020F0502020204030204" pitchFamily="34" charset="0"/>
                <a:cs typeface="Calibri" panose="020F0502020204030204" pitchFamily="34" charset="0"/>
              </a:rPr>
              <a:t> de menus en fonction de la date de péremption des ingrédients.</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735952C2-8059-40DC-9739-A9D2CE658F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585" y="1704710"/>
            <a:ext cx="3014002" cy="3004869"/>
          </a:xfrm>
          <a:prstGeom prst="rect">
            <a:avLst/>
          </a:prstGeom>
        </p:spPr>
      </p:pic>
      <p:sp>
        <p:nvSpPr>
          <p:cNvPr id="7" name="ZoneTexte 6">
            <a:extLst>
              <a:ext uri="{FF2B5EF4-FFF2-40B4-BE49-F238E27FC236}">
                <a16:creationId xmlns:a16="http://schemas.microsoft.com/office/drawing/2014/main" id="{C2C2C317-57DF-45CF-8BD3-17F9FB658995}"/>
              </a:ext>
            </a:extLst>
          </p:cNvPr>
          <p:cNvSpPr txBox="1"/>
          <p:nvPr/>
        </p:nvSpPr>
        <p:spPr>
          <a:xfrm>
            <a:off x="8765309" y="5015345"/>
            <a:ext cx="1608133" cy="369332"/>
          </a:xfrm>
          <a:prstGeom prst="rect">
            <a:avLst/>
          </a:prstGeom>
          <a:noFill/>
        </p:spPr>
        <p:txBody>
          <a:bodyPr wrap="none" rtlCol="0">
            <a:spAutoFit/>
          </a:bodyPr>
          <a:lstStyle/>
          <a:p>
            <a:r>
              <a:rPr lang="fr-FR" dirty="0" err="1"/>
              <a:t>Nacib</a:t>
            </a:r>
            <a:r>
              <a:rPr lang="fr-FR" dirty="0"/>
              <a:t> Mariem</a:t>
            </a:r>
          </a:p>
        </p:txBody>
      </p:sp>
      <p:sp>
        <p:nvSpPr>
          <p:cNvPr id="8" name="Rectangle 7">
            <a:extLst>
              <a:ext uri="{FF2B5EF4-FFF2-40B4-BE49-F238E27FC236}">
                <a16:creationId xmlns:a16="http://schemas.microsoft.com/office/drawing/2014/main" id="{85D495B7-9756-4232-9C95-1AEED1D2D78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17</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669062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2" presetClass="entr" presetSubtype="0" fill="hold" nodeType="after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fade">
                                      <p:cBhvr>
                                        <p:cTn id="51" dur="1000"/>
                                        <p:tgtEl>
                                          <p:spTgt spid="2">
                                            <p:txEl>
                                              <p:pRg st="6" end="6"/>
                                            </p:txEl>
                                          </p:spTgt>
                                        </p:tgtEl>
                                      </p:cBhvr>
                                    </p:animEffect>
                                    <p:anim calcmode="lin" valueType="num">
                                      <p:cBhvr>
                                        <p:cTn id="5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5" name="Image 4">
            <a:extLst>
              <a:ext uri="{FF2B5EF4-FFF2-40B4-BE49-F238E27FC236}">
                <a16:creationId xmlns:a16="http://schemas.microsoft.com/office/drawing/2014/main" id="{402B989A-D963-495E-903D-CDF5D3168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767" y="865557"/>
            <a:ext cx="4020760" cy="2209399"/>
          </a:xfrm>
          <a:prstGeom prst="rect">
            <a:avLst/>
          </a:prstGeom>
        </p:spPr>
      </p:pic>
      <p:pic>
        <p:nvPicPr>
          <p:cNvPr id="9" name="Image 8">
            <a:extLst>
              <a:ext uri="{FF2B5EF4-FFF2-40B4-BE49-F238E27FC236}">
                <a16:creationId xmlns:a16="http://schemas.microsoft.com/office/drawing/2014/main" id="{4738F9C0-DFDF-434E-979B-E29315638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5347" y="3685309"/>
            <a:ext cx="4520180" cy="2483829"/>
          </a:xfrm>
          <a:prstGeom prst="rect">
            <a:avLst/>
          </a:prstGeom>
        </p:spPr>
      </p:pic>
      <p:pic>
        <p:nvPicPr>
          <p:cNvPr id="11" name="Image 10">
            <a:extLst>
              <a:ext uri="{FF2B5EF4-FFF2-40B4-BE49-F238E27FC236}">
                <a16:creationId xmlns:a16="http://schemas.microsoft.com/office/drawing/2014/main" id="{C6F63186-D69F-4ED4-A0D0-A46FA9C7D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00" y="1661579"/>
            <a:ext cx="6057379" cy="3328517"/>
          </a:xfrm>
          <a:prstGeom prst="rect">
            <a:avLst/>
          </a:prstGeom>
        </p:spPr>
      </p:pic>
      <p:sp>
        <p:nvSpPr>
          <p:cNvPr id="7" name="Rectangle 6">
            <a:extLst>
              <a:ext uri="{FF2B5EF4-FFF2-40B4-BE49-F238E27FC236}">
                <a16:creationId xmlns:a16="http://schemas.microsoft.com/office/drawing/2014/main" id="{04C6D6DE-F4B4-48E8-9460-6CD9D32A5C63}"/>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18</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491222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a:latin typeface="+mj-lt"/>
                <a:cs typeface="Arial" pitchFamily="34" charset="0"/>
              </a:rPr>
              <a:t>Personnel</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338207" y="2348946"/>
            <a:ext cx="10679723" cy="2566600"/>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onsacrée au gérant du restaurant,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Il pourra aussi gérer le personnel et leurs droits d’accès.</a:t>
            </a:r>
            <a:endParaRPr lang="fr-FR" sz="20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Recherche et tri</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G</a:t>
            </a: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érer la musique jouée dans le restaurant</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mailing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Authentification</a:t>
            </a:r>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Espace réservé pour une image  2">
            <a:extLst>
              <a:ext uri="{FF2B5EF4-FFF2-40B4-BE49-F238E27FC236}">
                <a16:creationId xmlns:a16="http://schemas.microsoft.com/office/drawing/2014/main" id="{C03D1BCF-A667-496F-AB79-3F2FD15A60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13964" y="1651882"/>
            <a:ext cx="3372159" cy="3372159"/>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3" name="ZoneTexte 2">
            <a:extLst>
              <a:ext uri="{FF2B5EF4-FFF2-40B4-BE49-F238E27FC236}">
                <a16:creationId xmlns:a16="http://schemas.microsoft.com/office/drawing/2014/main" id="{3CCCD7AD-712E-4915-B179-53E6974EE474}"/>
              </a:ext>
            </a:extLst>
          </p:cNvPr>
          <p:cNvSpPr txBox="1"/>
          <p:nvPr/>
        </p:nvSpPr>
        <p:spPr>
          <a:xfrm>
            <a:off x="8663916" y="5245836"/>
            <a:ext cx="1672253" cy="369332"/>
          </a:xfrm>
          <a:prstGeom prst="rect">
            <a:avLst/>
          </a:prstGeom>
          <a:noFill/>
        </p:spPr>
        <p:txBody>
          <a:bodyPr wrap="none" rtlCol="0">
            <a:spAutoFit/>
          </a:bodyPr>
          <a:lstStyle/>
          <a:p>
            <a:r>
              <a:rPr lang="fr-FR" dirty="0"/>
              <a:t>Hannachi </a:t>
            </a:r>
            <a:r>
              <a:rPr lang="fr-FR" dirty="0" err="1"/>
              <a:t>Fedi</a:t>
            </a:r>
            <a:endParaRPr lang="fr-FR" dirty="0"/>
          </a:p>
        </p:txBody>
      </p:sp>
      <p:sp>
        <p:nvSpPr>
          <p:cNvPr id="8" name="Rectangle 7">
            <a:extLst>
              <a:ext uri="{FF2B5EF4-FFF2-40B4-BE49-F238E27FC236}">
                <a16:creationId xmlns:a16="http://schemas.microsoft.com/office/drawing/2014/main" id="{2D0F2E5F-CD63-4D00-BB7E-34F9150689C7}"/>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19</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136312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39196C3-A5CD-42E2-8A94-11FF83027740}"/>
              </a:ext>
            </a:extLst>
          </p:cNvPr>
          <p:cNvGrpSpPr/>
          <p:nvPr/>
        </p:nvGrpSpPr>
        <p:grpSpPr>
          <a:xfrm>
            <a:off x="3851854" y="1629308"/>
            <a:ext cx="7749970" cy="592035"/>
            <a:chOff x="3901726" y="1933234"/>
            <a:chExt cx="7749970" cy="592035"/>
          </a:xfrm>
        </p:grpSpPr>
        <p:sp>
          <p:nvSpPr>
            <p:cNvPr id="60" name="Rectangle 59">
              <a:extLst>
                <a:ext uri="{FF2B5EF4-FFF2-40B4-BE49-F238E27FC236}">
                  <a16:creationId xmlns:a16="http://schemas.microsoft.com/office/drawing/2014/main" id="{4EBB7071-1C5A-4E4D-AD4C-B6BA6EAC7D9D}"/>
                </a:ext>
              </a:extLst>
            </p:cNvPr>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dirty="0">
                  <a:solidFill>
                    <a:schemeClr val="tx1"/>
                  </a:solidFill>
                  <a:latin typeface="Arial" pitchFamily="34" charset="0"/>
                  <a:cs typeface="Arial" pitchFamily="34" charset="0"/>
                </a:rPr>
                <a:t>Introduction Général du Thème choisis</a:t>
              </a:r>
              <a:endParaRPr lang="ko-KR" altLang="en-US" dirty="0">
                <a:solidFill>
                  <a:schemeClr val="tx1"/>
                </a:solidFill>
                <a:latin typeface="Arial" pitchFamily="34" charset="0"/>
                <a:cs typeface="Arial" pitchFamily="34" charset="0"/>
              </a:endParaRPr>
            </a:p>
          </p:txBody>
        </p:sp>
        <p:sp>
          <p:nvSpPr>
            <p:cNvPr id="61" name="Rectangle 60">
              <a:extLst>
                <a:ext uri="{FF2B5EF4-FFF2-40B4-BE49-F238E27FC236}">
                  <a16:creationId xmlns:a16="http://schemas.microsoft.com/office/drawing/2014/main" id="{024F28EE-2323-476E-9A2B-A4FDFFB83DFD}"/>
                </a:ext>
              </a:extLst>
            </p:cNvPr>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a:extLst>
                <a:ext uri="{FF2B5EF4-FFF2-40B4-BE49-F238E27FC236}">
                  <a16:creationId xmlns:a16="http://schemas.microsoft.com/office/drawing/2014/main" id="{2DDE5481-8331-4D77-A87C-A18F623F2EAF}"/>
                </a:ext>
              </a:extLst>
            </p:cNvPr>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Freeform: Shape 88">
              <a:extLst>
                <a:ext uri="{FF2B5EF4-FFF2-40B4-BE49-F238E27FC236}">
                  <a16:creationId xmlns:a16="http://schemas.microsoft.com/office/drawing/2014/main" id="{23FD28E7-58EC-422B-94CF-330EA67203E7}"/>
                </a:ext>
              </a:extLst>
            </p:cNvPr>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1AE5667-ABC1-44FD-9A35-D813A397E045}"/>
              </a:ext>
            </a:extLst>
          </p:cNvPr>
          <p:cNvGrpSpPr/>
          <p:nvPr/>
        </p:nvGrpSpPr>
        <p:grpSpPr>
          <a:xfrm>
            <a:off x="3851854" y="3567852"/>
            <a:ext cx="7784156" cy="602550"/>
            <a:chOff x="3867540" y="3720288"/>
            <a:chExt cx="7784156" cy="602550"/>
          </a:xfrm>
        </p:grpSpPr>
        <p:sp>
          <p:nvSpPr>
            <p:cNvPr id="66" name="Rectangle 65">
              <a:extLst>
                <a:ext uri="{FF2B5EF4-FFF2-40B4-BE49-F238E27FC236}">
                  <a16:creationId xmlns:a16="http://schemas.microsoft.com/office/drawing/2014/main" id="{246AAA3F-4995-45F6-8F15-3901142F7204}"/>
                </a:ext>
              </a:extLst>
            </p:cNvPr>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67" name="Rectangle 66">
              <a:extLst>
                <a:ext uri="{FF2B5EF4-FFF2-40B4-BE49-F238E27FC236}">
                  <a16:creationId xmlns:a16="http://schemas.microsoft.com/office/drawing/2014/main" id="{7393BC4A-B483-43B2-94B6-7012C7DDFE20}"/>
                </a:ext>
              </a:extLst>
            </p:cNvPr>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a:extLst>
                <a:ext uri="{FF2B5EF4-FFF2-40B4-BE49-F238E27FC236}">
                  <a16:creationId xmlns:a16="http://schemas.microsoft.com/office/drawing/2014/main" id="{A3C88E1B-4E30-4FFE-B283-B6AC31C5CC47}"/>
                </a:ext>
              </a:extLst>
            </p:cNvPr>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Freeform: Shape 90">
              <a:extLst>
                <a:ext uri="{FF2B5EF4-FFF2-40B4-BE49-F238E27FC236}">
                  <a16:creationId xmlns:a16="http://schemas.microsoft.com/office/drawing/2014/main" id="{89ABB204-EAD0-4D23-B742-DBEF5172C4BD}"/>
                </a:ext>
              </a:extLst>
            </p:cNvPr>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D975AD1-52CB-46FB-97BA-2BDBD8ED8C56}"/>
              </a:ext>
            </a:extLst>
          </p:cNvPr>
          <p:cNvGrpSpPr/>
          <p:nvPr/>
        </p:nvGrpSpPr>
        <p:grpSpPr>
          <a:xfrm>
            <a:off x="3851854" y="4547639"/>
            <a:ext cx="7799842" cy="592035"/>
            <a:chOff x="3851854" y="4614503"/>
            <a:chExt cx="7799842" cy="592035"/>
          </a:xfrm>
        </p:grpSpPr>
        <p:sp>
          <p:nvSpPr>
            <p:cNvPr id="69" name="Rectangle 68">
              <a:extLst>
                <a:ext uri="{FF2B5EF4-FFF2-40B4-BE49-F238E27FC236}">
                  <a16:creationId xmlns:a16="http://schemas.microsoft.com/office/drawing/2014/main" id="{7B9D0B22-B530-46F2-AB72-E7BF4EAAE6E4}"/>
                </a:ext>
              </a:extLst>
            </p:cNvPr>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0" name="Rectangle 69">
              <a:extLst>
                <a:ext uri="{FF2B5EF4-FFF2-40B4-BE49-F238E27FC236}">
                  <a16:creationId xmlns:a16="http://schemas.microsoft.com/office/drawing/2014/main" id="{74D2072A-C467-4F4F-A422-5245E20326E3}"/>
                </a:ext>
              </a:extLst>
            </p:cNvPr>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a:extLst>
                <a:ext uri="{FF2B5EF4-FFF2-40B4-BE49-F238E27FC236}">
                  <a16:creationId xmlns:a16="http://schemas.microsoft.com/office/drawing/2014/main" id="{62853914-2F61-47A6-9707-9738FCDA5C51}"/>
                </a:ext>
              </a:extLst>
            </p:cNvPr>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Freeform: Shape 91">
              <a:extLst>
                <a:ext uri="{FF2B5EF4-FFF2-40B4-BE49-F238E27FC236}">
                  <a16:creationId xmlns:a16="http://schemas.microsoft.com/office/drawing/2014/main" id="{0B815312-BE75-48F4-823E-91E0DE112CF0}"/>
                </a:ext>
              </a:extLst>
            </p:cNvPr>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8DEAA-22AD-48AF-830B-B8239CB303FA}"/>
              </a:ext>
            </a:extLst>
          </p:cNvPr>
          <p:cNvGrpSpPr/>
          <p:nvPr/>
        </p:nvGrpSpPr>
        <p:grpSpPr>
          <a:xfrm>
            <a:off x="3851854" y="5516913"/>
            <a:ext cx="7778525" cy="593437"/>
            <a:chOff x="3873171" y="5516913"/>
            <a:chExt cx="7778525" cy="593437"/>
          </a:xfrm>
        </p:grpSpPr>
        <p:sp>
          <p:nvSpPr>
            <p:cNvPr id="72" name="Rectangle 19">
              <a:extLst>
                <a:ext uri="{FF2B5EF4-FFF2-40B4-BE49-F238E27FC236}">
                  <a16:creationId xmlns:a16="http://schemas.microsoft.com/office/drawing/2014/main" id="{0F447151-135E-42DE-8E38-77A1961F6E20}"/>
                </a:ext>
              </a:extLst>
            </p:cNvPr>
            <p:cNvSpPr/>
            <p:nvPr/>
          </p:nvSpPr>
          <p:spPr>
            <a:xfrm>
              <a:off x="3967391" y="5516913"/>
              <a:ext cx="7684305" cy="583725"/>
            </a:xfrm>
            <a:custGeom>
              <a:avLst/>
              <a:gdLst>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3774" h="648001">
                  <a:moveTo>
                    <a:pt x="0" y="0"/>
                  </a:moveTo>
                  <a:lnTo>
                    <a:pt x="324000" y="0"/>
                  </a:lnTo>
                  <a:lnTo>
                    <a:pt x="324000" y="1"/>
                  </a:lnTo>
                  <a:lnTo>
                    <a:pt x="8073774" y="1"/>
                  </a:lnTo>
                  <a:lnTo>
                    <a:pt x="8073774" y="648001"/>
                  </a:lnTo>
                  <a:lnTo>
                    <a:pt x="180083" y="648001"/>
                  </a:lnTo>
                  <a:cubicBezTo>
                    <a:pt x="253455" y="535049"/>
                    <a:pt x="266795" y="422095"/>
                    <a:pt x="180083" y="288000"/>
                  </a:cubicBezTo>
                  <a:lnTo>
                    <a:pt x="0" y="288000"/>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3" name="Rectangle 72">
              <a:extLst>
                <a:ext uri="{FF2B5EF4-FFF2-40B4-BE49-F238E27FC236}">
                  <a16:creationId xmlns:a16="http://schemas.microsoft.com/office/drawing/2014/main" id="{C6E29313-C0D6-40BC-8132-8829F7DADFDD}"/>
                </a:ext>
              </a:extLst>
            </p:cNvPr>
            <p:cNvSpPr/>
            <p:nvPr/>
          </p:nvSpPr>
          <p:spPr>
            <a:xfrm>
              <a:off x="11518685"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a:extLst>
                <a:ext uri="{FF2B5EF4-FFF2-40B4-BE49-F238E27FC236}">
                  <a16:creationId xmlns:a16="http://schemas.microsoft.com/office/drawing/2014/main" id="{50D0B540-3483-43A3-A4D1-A7B89075D6A1}"/>
                </a:ext>
              </a:extLst>
            </p:cNvPr>
            <p:cNvSpPr/>
            <p:nvPr/>
          </p:nvSpPr>
          <p:spPr>
            <a:xfrm>
              <a:off x="11398817"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Freeform: Shape 92">
              <a:extLst>
                <a:ext uri="{FF2B5EF4-FFF2-40B4-BE49-F238E27FC236}">
                  <a16:creationId xmlns:a16="http://schemas.microsoft.com/office/drawing/2014/main" id="{6FD904A3-9377-441F-9960-B2B70DF1FF2B}"/>
                </a:ext>
              </a:extLst>
            </p:cNvPr>
            <p:cNvSpPr/>
            <p:nvPr/>
          </p:nvSpPr>
          <p:spPr>
            <a:xfrm>
              <a:off x="3873171" y="5518717"/>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1784475-743A-4D35-9F13-E3E14DEB73A2}"/>
              </a:ext>
            </a:extLst>
          </p:cNvPr>
          <p:cNvGrpSpPr/>
          <p:nvPr/>
        </p:nvGrpSpPr>
        <p:grpSpPr>
          <a:xfrm>
            <a:off x="3851854" y="2598580"/>
            <a:ext cx="7794612" cy="592035"/>
            <a:chOff x="3857084" y="2826990"/>
            <a:chExt cx="7794612" cy="592035"/>
          </a:xfrm>
        </p:grpSpPr>
        <p:sp>
          <p:nvSpPr>
            <p:cNvPr id="63" name="Isosceles Triangle 1">
              <a:extLst>
                <a:ext uri="{FF2B5EF4-FFF2-40B4-BE49-F238E27FC236}">
                  <a16:creationId xmlns:a16="http://schemas.microsoft.com/office/drawing/2014/main" id="{DA1E8F3F-9BF5-49C0-AFF3-1BC9DEDC263D}"/>
                </a:ext>
              </a:extLst>
            </p:cNvPr>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Freeform: Shape 89">
              <a:extLst>
                <a:ext uri="{FF2B5EF4-FFF2-40B4-BE49-F238E27FC236}">
                  <a16:creationId xmlns:a16="http://schemas.microsoft.com/office/drawing/2014/main" id="{F6ED3220-296A-400D-A23C-A86854610989}"/>
                </a:ext>
              </a:extLst>
            </p:cNvPr>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26F8545-94E5-4690-A2DE-3352C80A8B71}"/>
                </a:ext>
              </a:extLst>
            </p:cNvPr>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a:extLst>
                <a:ext uri="{FF2B5EF4-FFF2-40B4-BE49-F238E27FC236}">
                  <a16:creationId xmlns:a16="http://schemas.microsoft.com/office/drawing/2014/main" id="{82CB6A2B-CBBB-4732-9AAF-20581F74EA55}"/>
                </a:ext>
              </a:extLst>
            </p:cNvPr>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4" name="Title 1">
            <a:extLst>
              <a:ext uri="{FF2B5EF4-FFF2-40B4-BE49-F238E27FC236}">
                <a16:creationId xmlns:a16="http://schemas.microsoft.com/office/drawing/2014/main" id="{A3D12C8E-5592-4E08-B361-A2CF489F8CB2}"/>
              </a:ext>
            </a:extLst>
          </p:cNvPr>
          <p:cNvSpPr txBox="1">
            <a:spLocks/>
          </p:cNvSpPr>
          <p:nvPr/>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
        <p:nvSpPr>
          <p:cNvPr id="96" name="TextBox 95">
            <a:extLst>
              <a:ext uri="{FF2B5EF4-FFF2-40B4-BE49-F238E27FC236}">
                <a16:creationId xmlns:a16="http://schemas.microsoft.com/office/drawing/2014/main" id="{6B5E3F0C-EFDC-4767-96C2-C444DD4A39B3}"/>
              </a:ext>
            </a:extLst>
          </p:cNvPr>
          <p:cNvSpPr txBox="1"/>
          <p:nvPr/>
        </p:nvSpPr>
        <p:spPr bwMode="auto">
          <a:xfrm>
            <a:off x="5267958" y="2755556"/>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err="1">
                <a:latin typeface="Arial" pitchFamily="34" charset="0"/>
                <a:cs typeface="Arial" pitchFamily="34" charset="0"/>
              </a:rPr>
              <a:t>Analyse</a:t>
            </a:r>
            <a:r>
              <a:rPr lang="en-US" altLang="ko-KR" dirty="0">
                <a:latin typeface="Arial" pitchFamily="34" charset="0"/>
                <a:cs typeface="Arial" pitchFamily="34" charset="0"/>
              </a:rPr>
              <a:t> de </a:t>
            </a:r>
            <a:r>
              <a:rPr lang="en-US" altLang="ko-KR" dirty="0" err="1">
                <a:latin typeface="Arial" pitchFamily="34" charset="0"/>
                <a:cs typeface="Arial" pitchFamily="34" charset="0"/>
              </a:rPr>
              <a:t>l’éxistant</a:t>
            </a:r>
            <a:endParaRPr lang="ko-KR" altLang="en-US" dirty="0">
              <a:latin typeface="Arial" pitchFamily="34" charset="0"/>
              <a:cs typeface="Arial" pitchFamily="34" charset="0"/>
            </a:endParaRPr>
          </a:p>
        </p:txBody>
      </p:sp>
      <p:sp>
        <p:nvSpPr>
          <p:cNvPr id="97" name="TextBox 96">
            <a:extLst>
              <a:ext uri="{FF2B5EF4-FFF2-40B4-BE49-F238E27FC236}">
                <a16:creationId xmlns:a16="http://schemas.microsoft.com/office/drawing/2014/main" id="{47C638B3-3F49-4F22-92DD-2FBB86DBD7C7}"/>
              </a:ext>
            </a:extLst>
          </p:cNvPr>
          <p:cNvSpPr txBox="1"/>
          <p:nvPr/>
        </p:nvSpPr>
        <p:spPr bwMode="auto">
          <a:xfrm>
            <a:off x="5475122" y="3666548"/>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Etude de la Concurrence </a:t>
            </a:r>
            <a:endParaRPr lang="ko-KR" altLang="en-US" dirty="0">
              <a:latin typeface="Arial" pitchFamily="34" charset="0"/>
              <a:cs typeface="Arial" pitchFamily="34" charset="0"/>
            </a:endParaRPr>
          </a:p>
        </p:txBody>
      </p:sp>
      <p:sp>
        <p:nvSpPr>
          <p:cNvPr id="98" name="TextBox 97">
            <a:extLst>
              <a:ext uri="{FF2B5EF4-FFF2-40B4-BE49-F238E27FC236}">
                <a16:creationId xmlns:a16="http://schemas.microsoft.com/office/drawing/2014/main" id="{6F4A1154-C77F-424A-BDCF-F61C05656936}"/>
              </a:ext>
            </a:extLst>
          </p:cNvPr>
          <p:cNvSpPr txBox="1"/>
          <p:nvPr/>
        </p:nvSpPr>
        <p:spPr bwMode="auto">
          <a:xfrm>
            <a:off x="5475120" y="4658990"/>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Maquette et scenario Arduino</a:t>
            </a:r>
            <a:endParaRPr lang="ko-KR" altLang="en-US" dirty="0">
              <a:latin typeface="Arial" pitchFamily="34" charset="0"/>
              <a:cs typeface="Arial" pitchFamily="34" charset="0"/>
            </a:endParaRPr>
          </a:p>
        </p:txBody>
      </p:sp>
      <p:sp>
        <p:nvSpPr>
          <p:cNvPr id="99" name="TextBox 98">
            <a:extLst>
              <a:ext uri="{FF2B5EF4-FFF2-40B4-BE49-F238E27FC236}">
                <a16:creationId xmlns:a16="http://schemas.microsoft.com/office/drawing/2014/main" id="{DFEC1205-A9AA-4517-BB38-189BC465E25B}"/>
              </a:ext>
            </a:extLst>
          </p:cNvPr>
          <p:cNvSpPr txBox="1"/>
          <p:nvPr/>
        </p:nvSpPr>
        <p:spPr bwMode="auto">
          <a:xfrm>
            <a:off x="5475120" y="5624109"/>
            <a:ext cx="4999837" cy="646331"/>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Modules et Les </a:t>
            </a:r>
            <a:r>
              <a:rPr lang="en-US" altLang="ko-KR" dirty="0" err="1">
                <a:latin typeface="Arial" pitchFamily="34" charset="0"/>
                <a:cs typeface="Arial" pitchFamily="34" charset="0"/>
              </a:rPr>
              <a:t>Fonctionnalitées</a:t>
            </a:r>
            <a:endParaRPr lang="ko-KR" altLang="en-US" dirty="0">
              <a:latin typeface="Arial" pitchFamily="34" charset="0"/>
              <a:cs typeface="Arial" pitchFamily="34" charset="0"/>
            </a:endParaRPr>
          </a:p>
          <a:p>
            <a:pPr algn="ctr">
              <a:defRPr/>
            </a:pPr>
            <a:endParaRPr lang="ko-KR" altLang="en-US" dirty="0">
              <a:latin typeface="Arial" pitchFamily="34" charset="0"/>
              <a:cs typeface="Arial" pitchFamily="34" charset="0"/>
            </a:endParaRPr>
          </a:p>
        </p:txBody>
      </p:sp>
      <p:sp>
        <p:nvSpPr>
          <p:cNvPr id="2" name="ZoneTexte 1">
            <a:extLst>
              <a:ext uri="{FF2B5EF4-FFF2-40B4-BE49-F238E27FC236}">
                <a16:creationId xmlns:a16="http://schemas.microsoft.com/office/drawing/2014/main" id="{09E51CFB-82BB-4728-A70D-C9EECCF3F1DC}"/>
              </a:ext>
            </a:extLst>
          </p:cNvPr>
          <p:cNvSpPr txBox="1"/>
          <p:nvPr/>
        </p:nvSpPr>
        <p:spPr>
          <a:xfrm>
            <a:off x="7035517" y="123020"/>
            <a:ext cx="1879041" cy="1107996"/>
          </a:xfrm>
          <a:prstGeom prst="rect">
            <a:avLst/>
          </a:prstGeom>
          <a:noFill/>
        </p:spPr>
        <p:txBody>
          <a:bodyPr wrap="none" rtlCol="0">
            <a:spAutoFit/>
          </a:bodyPr>
          <a:lstStyle/>
          <a:p>
            <a:r>
              <a:rPr lang="fr-FR" sz="6600" dirty="0">
                <a:solidFill>
                  <a:srgbClr val="F4AE59"/>
                </a:solidFill>
              </a:rPr>
              <a:t>Plan</a:t>
            </a:r>
          </a:p>
        </p:txBody>
      </p:sp>
      <p:pic>
        <p:nvPicPr>
          <p:cNvPr id="35" name="Image 34">
            <a:extLst>
              <a:ext uri="{FF2B5EF4-FFF2-40B4-BE49-F238E27FC236}">
                <a16:creationId xmlns:a16="http://schemas.microsoft.com/office/drawing/2014/main" id="{3473302A-D9FB-429D-B5CC-984562C58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96" y="213650"/>
            <a:ext cx="2022161" cy="746644"/>
          </a:xfrm>
          <a:prstGeom prst="rect">
            <a:avLst/>
          </a:prstGeom>
        </p:spPr>
      </p:pic>
      <p:sp>
        <p:nvSpPr>
          <p:cNvPr id="34" name="Rectangle 33">
            <a:extLst>
              <a:ext uri="{FF2B5EF4-FFF2-40B4-BE49-F238E27FC236}">
                <a16:creationId xmlns:a16="http://schemas.microsoft.com/office/drawing/2014/main" id="{BB21F3BE-E7CC-487B-A024-392088D73A0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02</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47186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anim calcmode="lin" valueType="num">
                                      <p:cBhvr>
                                        <p:cTn id="32" dur="500" fill="hold"/>
                                        <p:tgtEl>
                                          <p:spTgt spid="96"/>
                                        </p:tgtEl>
                                        <p:attrNameLst>
                                          <p:attrName>ppt_x</p:attrName>
                                        </p:attrNameLst>
                                      </p:cBhvr>
                                      <p:tavLst>
                                        <p:tav tm="0">
                                          <p:val>
                                            <p:strVal val="#ppt_x"/>
                                          </p:val>
                                        </p:tav>
                                        <p:tav tm="100000">
                                          <p:val>
                                            <p:strVal val="#ppt_x"/>
                                          </p:val>
                                        </p:tav>
                                      </p:tavLst>
                                    </p:anim>
                                    <p:anim calcmode="lin" valueType="num">
                                      <p:cBhvr>
                                        <p:cTn id="33" dur="500" fill="hold"/>
                                        <p:tgtEl>
                                          <p:spTgt spid="9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strVal val="#ppt_x"/>
                                          </p:val>
                                        </p:tav>
                                        <p:tav tm="100000">
                                          <p:val>
                                            <p:strVal val="#ppt_x"/>
                                          </p:val>
                                        </p:tav>
                                      </p:tavLst>
                                    </p:anim>
                                    <p:anim calcmode="lin" valueType="num">
                                      <p:cBhvr>
                                        <p:cTn id="39" dur="5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anim calcmode="lin" valueType="num">
                                      <p:cBhvr>
                                        <p:cTn id="44" dur="500" fill="hold"/>
                                        <p:tgtEl>
                                          <p:spTgt spid="97"/>
                                        </p:tgtEl>
                                        <p:attrNameLst>
                                          <p:attrName>ppt_x</p:attrName>
                                        </p:attrNameLst>
                                      </p:cBhvr>
                                      <p:tavLst>
                                        <p:tav tm="0">
                                          <p:val>
                                            <p:strVal val="#ppt_x"/>
                                          </p:val>
                                        </p:tav>
                                        <p:tav tm="100000">
                                          <p:val>
                                            <p:strVal val="#ppt_x"/>
                                          </p:val>
                                        </p:tav>
                                      </p:tavLst>
                                    </p:anim>
                                    <p:anim calcmode="lin" valueType="num">
                                      <p:cBhvr>
                                        <p:cTn id="45" dur="500" fill="hold"/>
                                        <p:tgtEl>
                                          <p:spTgt spid="97"/>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7"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anim calcmode="lin" valueType="num">
                                      <p:cBhvr>
                                        <p:cTn id="50" dur="500" fill="hold"/>
                                        <p:tgtEl>
                                          <p:spTgt spid="8"/>
                                        </p:tgtEl>
                                        <p:attrNameLst>
                                          <p:attrName>ppt_x</p:attrName>
                                        </p:attrNameLst>
                                      </p:cBhvr>
                                      <p:tavLst>
                                        <p:tav tm="0">
                                          <p:val>
                                            <p:strVal val="#ppt_x"/>
                                          </p:val>
                                        </p:tav>
                                        <p:tav tm="100000">
                                          <p:val>
                                            <p:strVal val="#ppt_x"/>
                                          </p:val>
                                        </p:tav>
                                      </p:tavLst>
                                    </p:anim>
                                    <p:anim calcmode="lin" valueType="num">
                                      <p:cBhvr>
                                        <p:cTn id="51" dur="500" fill="hold"/>
                                        <p:tgtEl>
                                          <p:spTgt spid="8"/>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7" presetClass="entr" presetSubtype="0" fill="hold" grpId="0" nodeType="after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anim calcmode="lin" valueType="num">
                                      <p:cBhvr>
                                        <p:cTn id="56" dur="500" fill="hold"/>
                                        <p:tgtEl>
                                          <p:spTgt spid="98"/>
                                        </p:tgtEl>
                                        <p:attrNameLst>
                                          <p:attrName>ppt_x</p:attrName>
                                        </p:attrNameLst>
                                      </p:cBhvr>
                                      <p:tavLst>
                                        <p:tav tm="0">
                                          <p:val>
                                            <p:strVal val="#ppt_x"/>
                                          </p:val>
                                        </p:tav>
                                        <p:tav tm="100000">
                                          <p:val>
                                            <p:strVal val="#ppt_x"/>
                                          </p:val>
                                        </p:tav>
                                      </p:tavLst>
                                    </p:anim>
                                    <p:anim calcmode="lin" valueType="num">
                                      <p:cBhvr>
                                        <p:cTn id="57" dur="500" fill="hold"/>
                                        <p:tgtEl>
                                          <p:spTgt spid="98"/>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7" presetClass="entr" presetSubtype="0"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anim calcmode="lin" valueType="num">
                                      <p:cBhvr>
                                        <p:cTn id="62" dur="500" fill="hold"/>
                                        <p:tgtEl>
                                          <p:spTgt spid="9"/>
                                        </p:tgtEl>
                                        <p:attrNameLst>
                                          <p:attrName>ppt_x</p:attrName>
                                        </p:attrNameLst>
                                      </p:cBhvr>
                                      <p:tavLst>
                                        <p:tav tm="0">
                                          <p:val>
                                            <p:strVal val="#ppt_x"/>
                                          </p:val>
                                        </p:tav>
                                        <p:tav tm="100000">
                                          <p:val>
                                            <p:strVal val="#ppt_x"/>
                                          </p:val>
                                        </p:tav>
                                      </p:tavLst>
                                    </p:anim>
                                    <p:anim calcmode="lin" valueType="num">
                                      <p:cBhvr>
                                        <p:cTn id="63" dur="500" fill="hold"/>
                                        <p:tgtEl>
                                          <p:spTgt spid="9"/>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7" presetClass="entr" presetSubtype="0"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anim calcmode="lin" valueType="num">
                                      <p:cBhvr>
                                        <p:cTn id="68" dur="500" fill="hold"/>
                                        <p:tgtEl>
                                          <p:spTgt spid="99"/>
                                        </p:tgtEl>
                                        <p:attrNameLst>
                                          <p:attrName>ppt_x</p:attrName>
                                        </p:attrNameLst>
                                      </p:cBhvr>
                                      <p:tavLst>
                                        <p:tav tm="0">
                                          <p:val>
                                            <p:strVal val="#ppt_x"/>
                                          </p:val>
                                        </p:tav>
                                        <p:tav tm="100000">
                                          <p:val>
                                            <p:strVal val="#ppt_x"/>
                                          </p:val>
                                        </p:tav>
                                      </p:tavLst>
                                    </p:anim>
                                    <p:anim calcmode="lin" valueType="num">
                                      <p:cBhvr>
                                        <p:cTn id="69" dur="5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8A44FD28-36DB-452D-BDBB-625CD90A6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53" y="767859"/>
            <a:ext cx="6522275" cy="3591705"/>
          </a:xfrm>
          <a:prstGeom prst="rect">
            <a:avLst/>
          </a:prstGeom>
        </p:spPr>
      </p:pic>
      <p:pic>
        <p:nvPicPr>
          <p:cNvPr id="7" name="Image 6">
            <a:extLst>
              <a:ext uri="{FF2B5EF4-FFF2-40B4-BE49-F238E27FC236}">
                <a16:creationId xmlns:a16="http://schemas.microsoft.com/office/drawing/2014/main" id="{9D02D91B-D530-44F5-90B1-A2D8129CA8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1240" y="2653294"/>
            <a:ext cx="3485050" cy="1915027"/>
          </a:xfrm>
          <a:prstGeom prst="rect">
            <a:avLst/>
          </a:prstGeom>
        </p:spPr>
      </p:pic>
      <p:pic>
        <p:nvPicPr>
          <p:cNvPr id="10" name="Image 9">
            <a:extLst>
              <a:ext uri="{FF2B5EF4-FFF2-40B4-BE49-F238E27FC236}">
                <a16:creationId xmlns:a16="http://schemas.microsoft.com/office/drawing/2014/main" id="{8D0200FD-5664-4EC6-9E95-A84D5F6F7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9211" y="823408"/>
            <a:ext cx="3167079" cy="1740303"/>
          </a:xfrm>
          <a:prstGeom prst="rect">
            <a:avLst/>
          </a:prstGeom>
        </p:spPr>
      </p:pic>
      <p:pic>
        <p:nvPicPr>
          <p:cNvPr id="14" name="Image 13">
            <a:extLst>
              <a:ext uri="{FF2B5EF4-FFF2-40B4-BE49-F238E27FC236}">
                <a16:creationId xmlns:a16="http://schemas.microsoft.com/office/drawing/2014/main" id="{600206E0-D3D7-4C14-A6A1-5058A53B3B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7010" y="4579550"/>
            <a:ext cx="3319280" cy="1827871"/>
          </a:xfrm>
          <a:prstGeom prst="rect">
            <a:avLst/>
          </a:prstGeom>
        </p:spPr>
      </p:pic>
      <p:sp>
        <p:nvSpPr>
          <p:cNvPr id="11" name="Rectangle 10">
            <a:extLst>
              <a:ext uri="{FF2B5EF4-FFF2-40B4-BE49-F238E27FC236}">
                <a16:creationId xmlns:a16="http://schemas.microsoft.com/office/drawing/2014/main" id="{46C1192F-C962-4689-AB06-580D9EFE1388}"/>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20</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509936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Commandes</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920098" y="2284292"/>
            <a:ext cx="4055829" cy="2998513"/>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Co</a:t>
            </a: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nsacrée au serveur</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Gère les commandes des clients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Gérer les tables.</a:t>
            </a:r>
            <a:endParaRPr lang="fr-FR" sz="20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Recherches sur les tables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trier les commandes</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statistiques</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envoyer un mail entre personnel</a:t>
            </a:r>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Espace réservé pour une image  4">
            <a:extLst>
              <a:ext uri="{FF2B5EF4-FFF2-40B4-BE49-F238E27FC236}">
                <a16:creationId xmlns:a16="http://schemas.microsoft.com/office/drawing/2014/main" id="{0FC368AD-71AB-4505-82ED-0FE868FBF58B}"/>
              </a:ext>
            </a:extLst>
          </p:cNvPr>
          <p:cNvPicPr>
            <a:picLocks noChangeAspect="1"/>
          </p:cNvPicPr>
          <p:nvPr/>
        </p:nvPicPr>
        <p:blipFill>
          <a:blip r:embed="rId3">
            <a:extLst>
              <a:ext uri="{28A0092B-C50C-407E-A947-70E740481C1C}">
                <a14:useLocalDpi xmlns:a14="http://schemas.microsoft.com/office/drawing/2010/main" val="0"/>
              </a:ext>
            </a:extLst>
          </a:blip>
          <a:srcRect t="10905" b="10905"/>
          <a:stretch>
            <a:fillRect/>
          </a:stretch>
        </p:blipFill>
        <p:spPr>
          <a:xfrm>
            <a:off x="7712364" y="1895320"/>
            <a:ext cx="3067360" cy="3067360"/>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3" name="ZoneTexte 2">
            <a:extLst>
              <a:ext uri="{FF2B5EF4-FFF2-40B4-BE49-F238E27FC236}">
                <a16:creationId xmlns:a16="http://schemas.microsoft.com/office/drawing/2014/main" id="{87B0C286-6143-4DF8-BC6E-C93EA8C6F796}"/>
              </a:ext>
            </a:extLst>
          </p:cNvPr>
          <p:cNvSpPr txBox="1"/>
          <p:nvPr/>
        </p:nvSpPr>
        <p:spPr>
          <a:xfrm>
            <a:off x="8345797" y="5200072"/>
            <a:ext cx="1800493" cy="369332"/>
          </a:xfrm>
          <a:prstGeom prst="rect">
            <a:avLst/>
          </a:prstGeom>
          <a:noFill/>
        </p:spPr>
        <p:txBody>
          <a:bodyPr wrap="none" rtlCol="0">
            <a:spAutoFit/>
          </a:bodyPr>
          <a:lstStyle/>
          <a:p>
            <a:r>
              <a:rPr lang="fr-FR" dirty="0" err="1"/>
              <a:t>Berriche</a:t>
            </a:r>
            <a:r>
              <a:rPr lang="fr-FR" dirty="0"/>
              <a:t> Fadwa</a:t>
            </a:r>
          </a:p>
        </p:txBody>
      </p:sp>
      <p:sp>
        <p:nvSpPr>
          <p:cNvPr id="8" name="Rectangle 7">
            <a:extLst>
              <a:ext uri="{FF2B5EF4-FFF2-40B4-BE49-F238E27FC236}">
                <a16:creationId xmlns:a16="http://schemas.microsoft.com/office/drawing/2014/main" id="{0D24EFA6-DF3C-434A-BEF4-C8998D6CFCEC}"/>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21</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73299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7" presetClass="entr" presetSubtype="0" fill="hold" nodeType="after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fade">
                                      <p:cBhvr>
                                        <p:cTn id="51" dur="1000"/>
                                        <p:tgtEl>
                                          <p:spTgt spid="2">
                                            <p:txEl>
                                              <p:pRg st="6" end="6"/>
                                            </p:txEl>
                                          </p:spTgt>
                                        </p:tgtEl>
                                      </p:cBhvr>
                                    </p:animEffect>
                                    <p:anim calcmode="lin" valueType="num">
                                      <p:cBhvr>
                                        <p:cTn id="5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5" name="Image 4">
            <a:extLst>
              <a:ext uri="{FF2B5EF4-FFF2-40B4-BE49-F238E27FC236}">
                <a16:creationId xmlns:a16="http://schemas.microsoft.com/office/drawing/2014/main" id="{D21A9FE4-43CA-4DB4-9C72-19083C7C3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379" y="981921"/>
            <a:ext cx="6691854" cy="3682443"/>
          </a:xfrm>
          <a:prstGeom prst="rect">
            <a:avLst/>
          </a:prstGeom>
        </p:spPr>
      </p:pic>
      <p:pic>
        <p:nvPicPr>
          <p:cNvPr id="8" name="Image 7">
            <a:extLst>
              <a:ext uri="{FF2B5EF4-FFF2-40B4-BE49-F238E27FC236}">
                <a16:creationId xmlns:a16="http://schemas.microsoft.com/office/drawing/2014/main" id="{A63CD427-32ED-489C-A31E-7787CCF8B6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289" y="767859"/>
            <a:ext cx="4213279" cy="2320181"/>
          </a:xfrm>
          <a:prstGeom prst="rect">
            <a:avLst/>
          </a:prstGeom>
        </p:spPr>
      </p:pic>
      <p:pic>
        <p:nvPicPr>
          <p:cNvPr id="11" name="Image 10">
            <a:extLst>
              <a:ext uri="{FF2B5EF4-FFF2-40B4-BE49-F238E27FC236}">
                <a16:creationId xmlns:a16="http://schemas.microsoft.com/office/drawing/2014/main" id="{0E4A1339-67F8-4048-B994-223A536263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709" y="4664364"/>
            <a:ext cx="3439708" cy="1890112"/>
          </a:xfrm>
          <a:prstGeom prst="rect">
            <a:avLst/>
          </a:prstGeom>
        </p:spPr>
      </p:pic>
      <p:pic>
        <p:nvPicPr>
          <p:cNvPr id="15" name="Image 14">
            <a:extLst>
              <a:ext uri="{FF2B5EF4-FFF2-40B4-BE49-F238E27FC236}">
                <a16:creationId xmlns:a16="http://schemas.microsoft.com/office/drawing/2014/main" id="{945D80D3-8E63-4FE5-A219-33ADBDE2CA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1288" y="3560311"/>
            <a:ext cx="4213279" cy="2315188"/>
          </a:xfrm>
          <a:prstGeom prst="rect">
            <a:avLst/>
          </a:prstGeom>
        </p:spPr>
      </p:pic>
      <p:sp>
        <p:nvSpPr>
          <p:cNvPr id="9" name="Rectangle 8">
            <a:extLst>
              <a:ext uri="{FF2B5EF4-FFF2-40B4-BE49-F238E27FC236}">
                <a16:creationId xmlns:a16="http://schemas.microsoft.com/office/drawing/2014/main" id="{3B7339A3-B31A-4F30-8AFF-960BF78D27B7}"/>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22</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68462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Caisse</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402862" y="2441310"/>
            <a:ext cx="5838447" cy="276928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Réservée au caissier du restaurant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Gere les factures des clients </a:t>
            </a:r>
          </a:p>
          <a:p>
            <a:pPr marL="285750" indent="-285750">
              <a:lnSpc>
                <a:spcPct val="107000"/>
              </a:lnSpc>
              <a:spcAft>
                <a:spcPts val="800"/>
              </a:spcAft>
              <a:buFont typeface="Arial" panose="020B0604020202020204" pitchFamily="34" charset="0"/>
              <a:buChar char="•"/>
              <a:tabLst>
                <a:tab pos="1965960" algn="l"/>
              </a:tabLst>
            </a:pPr>
            <a:r>
              <a:rPr lang="fr-FR" dirty="0">
                <a:latin typeface="Calibri" panose="020F0502020204030204" pitchFamily="34" charset="0"/>
                <a:ea typeface="Calibri" panose="020F0502020204030204" pitchFamily="34" charset="0"/>
                <a:cs typeface="Calibri" panose="020F0502020204030204" pitchFamily="34" charset="0"/>
              </a:rPr>
              <a:t>G</a:t>
            </a:r>
            <a:r>
              <a:rPr lang="fr-FR" sz="1800" dirty="0">
                <a:effectLst/>
                <a:latin typeface="Calibri" panose="020F0502020204030204" pitchFamily="34" charset="0"/>
                <a:ea typeface="Calibri" panose="020F0502020204030204" pitchFamily="34" charset="0"/>
                <a:cs typeface="Calibri" panose="020F0502020204030204" pitchFamily="34" charset="0"/>
              </a:rPr>
              <a:t>estion des retours des clients dans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l’attribution des notes sur le service, les plats, l’hygiène.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recherches avancées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tri les données</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Impressio</a:t>
            </a:r>
            <a:r>
              <a:rPr lang="fr-FR" dirty="0">
                <a:latin typeface="Calibri" panose="020F0502020204030204" pitchFamily="34" charset="0"/>
                <a:ea typeface="Calibri" panose="020F0502020204030204" pitchFamily="34" charset="0"/>
                <a:cs typeface="Calibri" panose="020F0502020204030204" pitchFamily="34" charset="0"/>
              </a:rPr>
              <a:t>n des </a:t>
            </a:r>
            <a:r>
              <a:rPr lang="fr-FR" sz="1800" dirty="0">
                <a:effectLst/>
                <a:latin typeface="Calibri" panose="020F0502020204030204" pitchFamily="34" charset="0"/>
                <a:ea typeface="Calibri" panose="020F0502020204030204" pitchFamily="34" charset="0"/>
                <a:cs typeface="Calibri" panose="020F0502020204030204" pitchFamily="34" charset="0"/>
              </a:rPr>
              <a:t>factures en fichier PDF.</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Espace réservé pour une image  22">
            <a:extLst>
              <a:ext uri="{FF2B5EF4-FFF2-40B4-BE49-F238E27FC236}">
                <a16:creationId xmlns:a16="http://schemas.microsoft.com/office/drawing/2014/main" id="{6310D15B-DC2C-4584-88B0-B5F88AD624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920560" y="1941392"/>
            <a:ext cx="3084057" cy="308405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3" name="ZoneTexte 2">
            <a:extLst>
              <a:ext uri="{FF2B5EF4-FFF2-40B4-BE49-F238E27FC236}">
                <a16:creationId xmlns:a16="http://schemas.microsoft.com/office/drawing/2014/main" id="{E7A5A6FA-E616-4A77-972E-5CD3F0B09246}"/>
              </a:ext>
            </a:extLst>
          </p:cNvPr>
          <p:cNvSpPr txBox="1"/>
          <p:nvPr/>
        </p:nvSpPr>
        <p:spPr>
          <a:xfrm>
            <a:off x="8171240" y="5551055"/>
            <a:ext cx="2672591" cy="369332"/>
          </a:xfrm>
          <a:prstGeom prst="rect">
            <a:avLst/>
          </a:prstGeom>
          <a:noFill/>
        </p:spPr>
        <p:txBody>
          <a:bodyPr wrap="none" rtlCol="0">
            <a:spAutoFit/>
          </a:bodyPr>
          <a:lstStyle/>
          <a:p>
            <a:r>
              <a:rPr lang="fr-FR" dirty="0" err="1"/>
              <a:t>Noomen</a:t>
            </a:r>
            <a:r>
              <a:rPr lang="fr-FR" dirty="0"/>
              <a:t> Ahmed </a:t>
            </a:r>
            <a:r>
              <a:rPr lang="fr-FR" dirty="0" err="1"/>
              <a:t>ElMoez</a:t>
            </a:r>
            <a:endParaRPr lang="fr-FR" dirty="0"/>
          </a:p>
        </p:txBody>
      </p:sp>
      <p:sp>
        <p:nvSpPr>
          <p:cNvPr id="8" name="Rectangle 7">
            <a:extLst>
              <a:ext uri="{FF2B5EF4-FFF2-40B4-BE49-F238E27FC236}">
                <a16:creationId xmlns:a16="http://schemas.microsoft.com/office/drawing/2014/main" id="{44128A76-AD3D-48E7-8641-008F73958512}"/>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23</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546901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7" presetClass="entr" presetSubtype="0" fill="hold" nodeType="after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fade">
                                      <p:cBhvr>
                                        <p:cTn id="51" dur="1000"/>
                                        <p:tgtEl>
                                          <p:spTgt spid="2">
                                            <p:txEl>
                                              <p:pRg st="6" end="6"/>
                                            </p:txEl>
                                          </p:spTgt>
                                        </p:tgtEl>
                                      </p:cBhvr>
                                    </p:animEffect>
                                    <p:anim calcmode="lin" valueType="num">
                                      <p:cBhvr>
                                        <p:cTn id="5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B932C0DF-A8CB-4611-99A3-C8F1ECB22E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489" y="811045"/>
            <a:ext cx="4482123" cy="2462917"/>
          </a:xfrm>
          <a:prstGeom prst="rect">
            <a:avLst/>
          </a:prstGeom>
        </p:spPr>
      </p:pic>
      <p:pic>
        <p:nvPicPr>
          <p:cNvPr id="7" name="Image 6">
            <a:extLst>
              <a:ext uri="{FF2B5EF4-FFF2-40B4-BE49-F238E27FC236}">
                <a16:creationId xmlns:a16="http://schemas.microsoft.com/office/drawing/2014/main" id="{821C2313-CB12-4A7C-9436-E7F85783F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652" y="1175206"/>
            <a:ext cx="6456218" cy="3552775"/>
          </a:xfrm>
          <a:prstGeom prst="rect">
            <a:avLst/>
          </a:prstGeom>
        </p:spPr>
      </p:pic>
      <p:pic>
        <p:nvPicPr>
          <p:cNvPr id="10" name="Image 9">
            <a:extLst>
              <a:ext uri="{FF2B5EF4-FFF2-40B4-BE49-F238E27FC236}">
                <a16:creationId xmlns:a16="http://schemas.microsoft.com/office/drawing/2014/main" id="{69EF9A01-E13D-4FE5-9FCA-28CA957372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4489" y="3626187"/>
            <a:ext cx="4475693" cy="2462917"/>
          </a:xfrm>
          <a:prstGeom prst="rect">
            <a:avLst/>
          </a:prstGeom>
        </p:spPr>
      </p:pic>
      <p:sp>
        <p:nvSpPr>
          <p:cNvPr id="8" name="Rectangle 7">
            <a:extLst>
              <a:ext uri="{FF2B5EF4-FFF2-40B4-BE49-F238E27FC236}">
                <a16:creationId xmlns:a16="http://schemas.microsoft.com/office/drawing/2014/main" id="{E1BCE5F3-8A57-4890-84ED-4646E23F7F05}"/>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24</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74369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5E15832-5681-4DFB-B89E-9367B7ABAAA5}"/>
              </a:ext>
            </a:extLst>
          </p:cNvPr>
          <p:cNvSpPr txBox="1"/>
          <p:nvPr/>
        </p:nvSpPr>
        <p:spPr>
          <a:xfrm>
            <a:off x="3186545" y="147782"/>
            <a:ext cx="5818909" cy="923330"/>
          </a:xfrm>
          <a:prstGeom prst="rect">
            <a:avLst/>
          </a:prstGeom>
          <a:noFill/>
        </p:spPr>
        <p:txBody>
          <a:bodyPr wrap="square" rtlCol="0">
            <a:spAutoFit/>
          </a:bodyPr>
          <a:lstStyle/>
          <a:p>
            <a:pPr algn="ctr"/>
            <a:r>
              <a:rPr lang="fr-FR" sz="5400" u="sng" dirty="0">
                <a:solidFill>
                  <a:schemeClr val="accent2">
                    <a:lumMod val="75000"/>
                  </a:schemeClr>
                </a:solidFill>
              </a:rPr>
              <a:t>Conclusion</a:t>
            </a:r>
          </a:p>
        </p:txBody>
      </p:sp>
      <p:sp>
        <p:nvSpPr>
          <p:cNvPr id="7" name="Rectangle 6">
            <a:extLst>
              <a:ext uri="{FF2B5EF4-FFF2-40B4-BE49-F238E27FC236}">
                <a16:creationId xmlns:a16="http://schemas.microsoft.com/office/drawing/2014/main" id="{D0627483-8015-49DC-9F72-485AFD605E51}"/>
              </a:ext>
            </a:extLst>
          </p:cNvPr>
          <p:cNvSpPr/>
          <p:nvPr/>
        </p:nvSpPr>
        <p:spPr>
          <a:xfrm>
            <a:off x="3676650" y="1371600"/>
            <a:ext cx="4972050"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0" dirty="0">
                <a:solidFill>
                  <a:schemeClr val="bg1"/>
                </a:solidFill>
                <a:effectLst/>
                <a:latin typeface="Roboto"/>
              </a:rPr>
              <a:t>notre logiciel</a:t>
            </a:r>
            <a:endParaRPr lang="fr-FR" sz="2800" b="1" dirty="0">
              <a:solidFill>
                <a:schemeClr val="bg1"/>
              </a:solidFill>
            </a:endParaRPr>
          </a:p>
        </p:txBody>
      </p:sp>
      <p:sp>
        <p:nvSpPr>
          <p:cNvPr id="8" name="Rectangle 7">
            <a:extLst>
              <a:ext uri="{FF2B5EF4-FFF2-40B4-BE49-F238E27FC236}">
                <a16:creationId xmlns:a16="http://schemas.microsoft.com/office/drawing/2014/main" id="{542CFE40-45C1-46BE-959D-DD64263F1CF2}"/>
              </a:ext>
            </a:extLst>
          </p:cNvPr>
          <p:cNvSpPr/>
          <p:nvPr/>
        </p:nvSpPr>
        <p:spPr>
          <a:xfrm>
            <a:off x="5892800" y="2491203"/>
            <a:ext cx="2755900" cy="6096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simple</a:t>
            </a:r>
          </a:p>
        </p:txBody>
      </p:sp>
      <p:sp>
        <p:nvSpPr>
          <p:cNvPr id="9" name="Rectangle 8">
            <a:extLst>
              <a:ext uri="{FF2B5EF4-FFF2-40B4-BE49-F238E27FC236}">
                <a16:creationId xmlns:a16="http://schemas.microsoft.com/office/drawing/2014/main" id="{02DD03F7-9005-4189-A824-EB5E956E29CF}"/>
              </a:ext>
            </a:extLst>
          </p:cNvPr>
          <p:cNvSpPr/>
          <p:nvPr/>
        </p:nvSpPr>
        <p:spPr>
          <a:xfrm>
            <a:off x="3755147" y="3398570"/>
            <a:ext cx="2755900" cy="609600"/>
          </a:xfrm>
          <a:prstGeom prst="rect">
            <a:avLst/>
          </a:prstGeom>
          <a:solidFill>
            <a:srgbClr val="FBD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Sobre</a:t>
            </a:r>
          </a:p>
        </p:txBody>
      </p:sp>
      <p:sp>
        <p:nvSpPr>
          <p:cNvPr id="10" name="Rectangle 9">
            <a:extLst>
              <a:ext uri="{FF2B5EF4-FFF2-40B4-BE49-F238E27FC236}">
                <a16:creationId xmlns:a16="http://schemas.microsoft.com/office/drawing/2014/main" id="{3B67520C-D87A-415A-8698-9B14FE0A13E2}"/>
              </a:ext>
            </a:extLst>
          </p:cNvPr>
          <p:cNvSpPr/>
          <p:nvPr/>
        </p:nvSpPr>
        <p:spPr>
          <a:xfrm>
            <a:off x="5892800" y="4305937"/>
            <a:ext cx="2755900" cy="609600"/>
          </a:xfrm>
          <a:prstGeom prst="rect">
            <a:avLst/>
          </a:prstGeom>
          <a:solidFill>
            <a:srgbClr val="FBD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Facile à manier</a:t>
            </a:r>
          </a:p>
        </p:txBody>
      </p:sp>
      <p:sp>
        <p:nvSpPr>
          <p:cNvPr id="11" name="Rectangle 10">
            <a:extLst>
              <a:ext uri="{FF2B5EF4-FFF2-40B4-BE49-F238E27FC236}">
                <a16:creationId xmlns:a16="http://schemas.microsoft.com/office/drawing/2014/main" id="{DC424095-35F6-40B7-942A-398548A99E93}"/>
              </a:ext>
            </a:extLst>
          </p:cNvPr>
          <p:cNvSpPr/>
          <p:nvPr/>
        </p:nvSpPr>
        <p:spPr>
          <a:xfrm>
            <a:off x="3755147" y="5181600"/>
            <a:ext cx="2755900" cy="609600"/>
          </a:xfrm>
          <a:prstGeom prst="rect">
            <a:avLst/>
          </a:prstGeom>
          <a:solidFill>
            <a:srgbClr val="FBD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Facile maitriser</a:t>
            </a:r>
          </a:p>
        </p:txBody>
      </p:sp>
      <p:sp>
        <p:nvSpPr>
          <p:cNvPr id="12" name="Rectangle 11">
            <a:extLst>
              <a:ext uri="{FF2B5EF4-FFF2-40B4-BE49-F238E27FC236}">
                <a16:creationId xmlns:a16="http://schemas.microsoft.com/office/drawing/2014/main" id="{AF8A275E-9FA7-436E-B24C-DB37A27D0679}"/>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25</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047059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D9EB815-83DA-4AE0-BF0A-573FDAC23FBC}"/>
              </a:ext>
            </a:extLst>
          </p:cNvPr>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a:extLst>
              <a:ext uri="{FF2B5EF4-FFF2-40B4-BE49-F238E27FC236}">
                <a16:creationId xmlns:a16="http://schemas.microsoft.com/office/drawing/2014/main" id="{745FEFB7-4AFF-40EE-8D05-E1C8B2D900F5}"/>
              </a:ext>
            </a:extLst>
          </p:cNvPr>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18" name="Text Placeholder 1">
            <a:extLst>
              <a:ext uri="{FF2B5EF4-FFF2-40B4-BE49-F238E27FC236}">
                <a16:creationId xmlns:a16="http://schemas.microsoft.com/office/drawing/2014/main" id="{D862F04F-821A-4867-8E37-B0550813FBD1}"/>
              </a:ext>
            </a:extLst>
          </p:cNvPr>
          <p:cNvSpPr txBox="1">
            <a:spLocks/>
          </p:cNvSpPr>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Merci Pour </a:t>
            </a:r>
            <a:r>
              <a:rPr lang="en-US" sz="5400" dirty="0" err="1"/>
              <a:t>Votre</a:t>
            </a:r>
            <a:r>
              <a:rPr lang="en-US" sz="5400" dirty="0"/>
              <a:t> </a:t>
            </a:r>
            <a:r>
              <a:rPr lang="en-US" sz="5400" dirty="0" err="1"/>
              <a:t>Précieuse</a:t>
            </a:r>
            <a:endParaRPr lang="en-US" sz="5400" dirty="0"/>
          </a:p>
          <a:p>
            <a:pPr marL="0" indent="0" algn="ctr">
              <a:buNone/>
            </a:pPr>
            <a:r>
              <a:rPr lang="en-US" sz="5400" dirty="0"/>
              <a:t> </a:t>
            </a:r>
            <a:r>
              <a:rPr lang="en-US" sz="5400" dirty="0" err="1"/>
              <a:t>Reactivité</a:t>
            </a:r>
            <a:endParaRPr lang="en-US" sz="5400" dirty="0"/>
          </a:p>
        </p:txBody>
      </p:sp>
      <p:pic>
        <p:nvPicPr>
          <p:cNvPr id="14" name="Image 13">
            <a:extLst>
              <a:ext uri="{FF2B5EF4-FFF2-40B4-BE49-F238E27FC236}">
                <a16:creationId xmlns:a16="http://schemas.microsoft.com/office/drawing/2014/main" id="{B711EE5A-08DA-4663-A789-09429FF6E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334" y="700809"/>
            <a:ext cx="2647163" cy="2730500"/>
          </a:xfrm>
          <a:prstGeom prst="rect">
            <a:avLst/>
          </a:prstGeom>
        </p:spPr>
      </p:pic>
      <p:pic>
        <p:nvPicPr>
          <p:cNvPr id="15" name="Image 14">
            <a:extLst>
              <a:ext uri="{FF2B5EF4-FFF2-40B4-BE49-F238E27FC236}">
                <a16:creationId xmlns:a16="http://schemas.microsoft.com/office/drawing/2014/main" id="{7F221A34-DEF8-46E5-87A3-2C500CAD6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7" name="Rectangle 6">
            <a:extLst>
              <a:ext uri="{FF2B5EF4-FFF2-40B4-BE49-F238E27FC236}">
                <a16:creationId xmlns:a16="http://schemas.microsoft.com/office/drawing/2014/main" id="{E8289EA4-DDF2-45FC-A6BF-CA0A7637559C}"/>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26</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39196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fade">
                                      <p:cBhvr>
                                        <p:cTn id="1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ord 6">
            <a:extLst>
              <a:ext uri="{FF2B5EF4-FFF2-40B4-BE49-F238E27FC236}">
                <a16:creationId xmlns:a16="http://schemas.microsoft.com/office/drawing/2014/main" id="{7CB8B0A8-F319-4794-8E85-F8FA6988A6A8}"/>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그룹 26">
            <a:extLst>
              <a:ext uri="{FF2B5EF4-FFF2-40B4-BE49-F238E27FC236}">
                <a16:creationId xmlns:a16="http://schemas.microsoft.com/office/drawing/2014/main" id="{54978151-567E-48BC-93FF-88543862B7E5}"/>
              </a:ext>
            </a:extLst>
          </p:cNvPr>
          <p:cNvGrpSpPr/>
          <p:nvPr/>
        </p:nvGrpSpPr>
        <p:grpSpPr>
          <a:xfrm>
            <a:off x="1420517" y="5371047"/>
            <a:ext cx="2098493" cy="351262"/>
            <a:chOff x="6758793" y="2586489"/>
            <a:chExt cx="4684787" cy="351262"/>
          </a:xfrm>
        </p:grpSpPr>
        <p:sp>
          <p:nvSpPr>
            <p:cNvPr id="13" name="TextBox 12">
              <a:extLst>
                <a:ext uri="{FF2B5EF4-FFF2-40B4-BE49-F238E27FC236}">
                  <a16:creationId xmlns:a16="http://schemas.microsoft.com/office/drawing/2014/main" id="{B9517E9B-4006-4192-92C0-6F5978F06820}"/>
                </a:ext>
              </a:extLst>
            </p:cNvPr>
            <p:cNvSpPr txBox="1"/>
            <p:nvPr/>
          </p:nvSpPr>
          <p:spPr>
            <a:xfrm>
              <a:off x="6816080" y="2586489"/>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B8A43357-C783-4C48-9100-738EFF8D410B}"/>
                </a:ext>
              </a:extLst>
            </p:cNvPr>
            <p:cNvSpPr txBox="1"/>
            <p:nvPr/>
          </p:nvSpPr>
          <p:spPr>
            <a:xfrm>
              <a:off x="6758793" y="2629974"/>
              <a:ext cx="4627500"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Berriche</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Fadwa</a:t>
              </a:r>
              <a:endParaRPr lang="ko-KR" altLang="en-US" sz="1400" b="1" dirty="0">
                <a:solidFill>
                  <a:schemeClr val="accent5"/>
                </a:solidFill>
                <a:cs typeface="Arial" pitchFamily="34" charset="0"/>
              </a:endParaRPr>
            </a:p>
          </p:txBody>
        </p:sp>
      </p:grpSp>
      <p:grpSp>
        <p:nvGrpSpPr>
          <p:cNvPr id="15" name="그룹 26">
            <a:extLst>
              <a:ext uri="{FF2B5EF4-FFF2-40B4-BE49-F238E27FC236}">
                <a16:creationId xmlns:a16="http://schemas.microsoft.com/office/drawing/2014/main" id="{8EE1C692-0AF4-46FF-8DB0-9687F7FCE606}"/>
              </a:ext>
            </a:extLst>
          </p:cNvPr>
          <p:cNvGrpSpPr/>
          <p:nvPr/>
        </p:nvGrpSpPr>
        <p:grpSpPr>
          <a:xfrm>
            <a:off x="4597638" y="6005827"/>
            <a:ext cx="2979993" cy="307777"/>
            <a:chOff x="6816080" y="2562557"/>
            <a:chExt cx="4653624" cy="307777"/>
          </a:xfrm>
        </p:grpSpPr>
        <p:sp>
          <p:nvSpPr>
            <p:cNvPr id="16" name="TextBox 15">
              <a:extLst>
                <a:ext uri="{FF2B5EF4-FFF2-40B4-BE49-F238E27FC236}">
                  <a16:creationId xmlns:a16="http://schemas.microsoft.com/office/drawing/2014/main" id="{B50CFFC2-95B5-4CF7-B977-55D5196F18EE}"/>
                </a:ext>
              </a:extLst>
            </p:cNvPr>
            <p:cNvSpPr txBox="1"/>
            <p:nvPr/>
          </p:nvSpPr>
          <p:spPr>
            <a:xfrm>
              <a:off x="6816080" y="2586489"/>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8307A29E-3BEB-49BC-8257-C039B7CF97A4}"/>
                </a:ext>
              </a:extLst>
            </p:cNvPr>
            <p:cNvSpPr txBox="1"/>
            <p:nvPr/>
          </p:nvSpPr>
          <p:spPr>
            <a:xfrm>
              <a:off x="6842204" y="2562557"/>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Cheikh Mahmoud</a:t>
              </a:r>
              <a:endParaRPr lang="ko-KR" altLang="en-US" sz="1400" b="1" dirty="0">
                <a:solidFill>
                  <a:schemeClr val="accent5"/>
                </a:solidFill>
                <a:cs typeface="Arial" pitchFamily="34" charset="0"/>
              </a:endParaRPr>
            </a:p>
          </p:txBody>
        </p:sp>
      </p:grpSp>
      <p:grpSp>
        <p:nvGrpSpPr>
          <p:cNvPr id="18" name="그룹 26">
            <a:extLst>
              <a:ext uri="{FF2B5EF4-FFF2-40B4-BE49-F238E27FC236}">
                <a16:creationId xmlns:a16="http://schemas.microsoft.com/office/drawing/2014/main" id="{5C482C0C-3450-492D-A448-ADA567B26AE4}"/>
              </a:ext>
            </a:extLst>
          </p:cNvPr>
          <p:cNvGrpSpPr/>
          <p:nvPr/>
        </p:nvGrpSpPr>
        <p:grpSpPr>
          <a:xfrm>
            <a:off x="8639530" y="5431379"/>
            <a:ext cx="2081171" cy="379513"/>
            <a:chOff x="6816080" y="2646821"/>
            <a:chExt cx="4646116" cy="379513"/>
          </a:xfrm>
        </p:grpSpPr>
        <p:sp>
          <p:nvSpPr>
            <p:cNvPr id="19" name="TextBox 18">
              <a:extLst>
                <a:ext uri="{FF2B5EF4-FFF2-40B4-BE49-F238E27FC236}">
                  <a16:creationId xmlns:a16="http://schemas.microsoft.com/office/drawing/2014/main" id="{F17765F8-E964-45EB-BF41-B6C71832A1D0}"/>
                </a:ext>
              </a:extLst>
            </p:cNvPr>
            <p:cNvSpPr txBox="1"/>
            <p:nvPr/>
          </p:nvSpPr>
          <p:spPr>
            <a:xfrm>
              <a:off x="6816080" y="2749335"/>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80D4F499-504F-475D-939D-58CF9022882C}"/>
                </a:ext>
              </a:extLst>
            </p:cNvPr>
            <p:cNvSpPr txBox="1"/>
            <p:nvPr/>
          </p:nvSpPr>
          <p:spPr>
            <a:xfrm>
              <a:off x="6834696" y="2646821"/>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Jaziri Mohamed Aziz</a:t>
              </a:r>
              <a:endParaRPr lang="ko-KR" altLang="en-US" sz="1400" b="1" dirty="0">
                <a:solidFill>
                  <a:schemeClr val="accent5"/>
                </a:solidFill>
                <a:cs typeface="Arial" pitchFamily="34" charset="0"/>
              </a:endParaRPr>
            </a:p>
          </p:txBody>
        </p:sp>
      </p:grpSp>
      <p:sp>
        <p:nvSpPr>
          <p:cNvPr id="21" name="Block Arc 20">
            <a:extLst>
              <a:ext uri="{FF2B5EF4-FFF2-40B4-BE49-F238E27FC236}">
                <a16:creationId xmlns:a16="http://schemas.microsoft.com/office/drawing/2014/main" id="{8D3B35BD-8505-4344-BBE6-5EECA5F74013}"/>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ame 40">
            <a:extLst>
              <a:ext uri="{FF2B5EF4-FFF2-40B4-BE49-F238E27FC236}">
                <a16:creationId xmlns:a16="http://schemas.microsoft.com/office/drawing/2014/main" id="{FE61F5A7-FA7D-4E69-B7D2-6E9052679C97}"/>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2DC56F2D-C385-4941-816F-EB5C1F8FD5C2}"/>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ame 42">
            <a:extLst>
              <a:ext uri="{FF2B5EF4-FFF2-40B4-BE49-F238E27FC236}">
                <a16:creationId xmlns:a16="http://schemas.microsoft.com/office/drawing/2014/main" id="{13FC6AC1-45D1-4C1E-A16D-5B80051BE399}"/>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Espace réservé pour une image  2">
            <a:extLst>
              <a:ext uri="{FF2B5EF4-FFF2-40B4-BE49-F238E27FC236}">
                <a16:creationId xmlns:a16="http://schemas.microsoft.com/office/drawing/2014/main" id="{1F280BF7-5C05-4858-B1B4-D2BA456BBB45}"/>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pic>
        <p:nvPicPr>
          <p:cNvPr id="68" name="Image 67">
            <a:extLst>
              <a:ext uri="{FF2B5EF4-FFF2-40B4-BE49-F238E27FC236}">
                <a16:creationId xmlns:a16="http://schemas.microsoft.com/office/drawing/2014/main" id="{8489B437-1654-448A-9EEC-CC64AC01C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032" y="16859"/>
            <a:ext cx="2857384" cy="1055034"/>
          </a:xfrm>
          <a:prstGeom prst="rect">
            <a:avLst/>
          </a:prstGeom>
        </p:spPr>
      </p:pic>
      <p:pic>
        <p:nvPicPr>
          <p:cNvPr id="5" name="Espace réservé pour une image  4">
            <a:extLst>
              <a:ext uri="{FF2B5EF4-FFF2-40B4-BE49-F238E27FC236}">
                <a16:creationId xmlns:a16="http://schemas.microsoft.com/office/drawing/2014/main" id="{9634CBC6-468B-42AF-93F3-95B7BCADC2D2}"/>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0905" b="10905"/>
          <a:stretch>
            <a:fillRect/>
          </a:stretch>
        </p:blipFill>
        <p:spPr/>
      </p:pic>
      <p:pic>
        <p:nvPicPr>
          <p:cNvPr id="22" name="Espace réservé pour une image  21">
            <a:extLst>
              <a:ext uri="{FF2B5EF4-FFF2-40B4-BE49-F238E27FC236}">
                <a16:creationId xmlns:a16="http://schemas.microsoft.com/office/drawing/2014/main" id="{D2495236-1FD3-47B4-B363-9A8344B16F60}"/>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6966" r="6966"/>
          <a:stretch>
            <a:fillRect/>
          </a:stretch>
        </p:blipFill>
        <p:spPr/>
      </p:pic>
      <p:sp>
        <p:nvSpPr>
          <p:cNvPr id="24" name="Rectangle 23">
            <a:extLst>
              <a:ext uri="{FF2B5EF4-FFF2-40B4-BE49-F238E27FC236}">
                <a16:creationId xmlns:a16="http://schemas.microsoft.com/office/drawing/2014/main" id="{9218FB47-2AAF-40BE-B6D7-0792D7902729}"/>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03</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78593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hord 6">
            <a:extLst>
              <a:ext uri="{FF2B5EF4-FFF2-40B4-BE49-F238E27FC236}">
                <a16:creationId xmlns:a16="http://schemas.microsoft.com/office/drawing/2014/main" id="{B47ED1C5-2FBB-484C-ADC4-09EC99E668B6}"/>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Espace réservé pour une image  20">
            <a:extLst>
              <a:ext uri="{FF2B5EF4-FFF2-40B4-BE49-F238E27FC236}">
                <a16:creationId xmlns:a16="http://schemas.microsoft.com/office/drawing/2014/main" id="{2BC19D9B-1959-43F0-A524-67662E3081D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12819" b="12819"/>
          <a:stretch>
            <a:fillRect/>
          </a:stretch>
        </p:blipFill>
        <p:spPr/>
      </p:pic>
      <p:pic>
        <p:nvPicPr>
          <p:cNvPr id="23" name="Espace réservé pour une image  22">
            <a:extLst>
              <a:ext uri="{FF2B5EF4-FFF2-40B4-BE49-F238E27FC236}">
                <a16:creationId xmlns:a16="http://schemas.microsoft.com/office/drawing/2014/main" id="{9AA3670F-1FC8-49DA-9A58-C5D9B7E5D77D}"/>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grpSp>
        <p:nvGrpSpPr>
          <p:cNvPr id="6" name="그룹 26">
            <a:extLst>
              <a:ext uri="{FF2B5EF4-FFF2-40B4-BE49-F238E27FC236}">
                <a16:creationId xmlns:a16="http://schemas.microsoft.com/office/drawing/2014/main" id="{57DA9856-0BDC-4516-A662-4F7C20B7ED55}"/>
              </a:ext>
            </a:extLst>
          </p:cNvPr>
          <p:cNvGrpSpPr/>
          <p:nvPr/>
        </p:nvGrpSpPr>
        <p:grpSpPr>
          <a:xfrm>
            <a:off x="1446178" y="5371047"/>
            <a:ext cx="2072832" cy="307777"/>
            <a:chOff x="6816080" y="2586489"/>
            <a:chExt cx="4627500" cy="307777"/>
          </a:xfrm>
        </p:grpSpPr>
        <p:sp>
          <p:nvSpPr>
            <p:cNvPr id="7" name="TextBox 12">
              <a:extLst>
                <a:ext uri="{FF2B5EF4-FFF2-40B4-BE49-F238E27FC236}">
                  <a16:creationId xmlns:a16="http://schemas.microsoft.com/office/drawing/2014/main" id="{0F45CCE2-793B-4F4B-9436-0C2FCFE59264}"/>
                </a:ext>
              </a:extLst>
            </p:cNvPr>
            <p:cNvSpPr txBox="1"/>
            <p:nvPr/>
          </p:nvSpPr>
          <p:spPr>
            <a:xfrm>
              <a:off x="6816080" y="2586489"/>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8" name="TextBox 13">
              <a:extLst>
                <a:ext uri="{FF2B5EF4-FFF2-40B4-BE49-F238E27FC236}">
                  <a16:creationId xmlns:a16="http://schemas.microsoft.com/office/drawing/2014/main" id="{E444C68E-4F2A-4E9B-A562-2574020E1EA1}"/>
                </a:ext>
              </a:extLst>
            </p:cNvPr>
            <p:cNvSpPr txBox="1"/>
            <p:nvPr/>
          </p:nvSpPr>
          <p:spPr>
            <a:xfrm>
              <a:off x="6816080" y="2586489"/>
              <a:ext cx="4627500"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Hannachi</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Fedi</a:t>
              </a:r>
              <a:r>
                <a:rPr lang="en-US" altLang="ko-KR" sz="1400" b="1" dirty="0">
                  <a:solidFill>
                    <a:schemeClr val="accent5"/>
                  </a:solidFill>
                  <a:cs typeface="Arial" pitchFamily="34" charset="0"/>
                </a:rPr>
                <a:t> </a:t>
              </a:r>
              <a:endParaRPr lang="ko-KR" altLang="en-US" sz="1400" b="1" dirty="0">
                <a:solidFill>
                  <a:schemeClr val="accent5"/>
                </a:solidFill>
                <a:cs typeface="Arial" pitchFamily="34" charset="0"/>
              </a:endParaRPr>
            </a:p>
          </p:txBody>
        </p:sp>
      </p:grpSp>
      <p:sp>
        <p:nvSpPr>
          <p:cNvPr id="11" name="TextBox 16">
            <a:extLst>
              <a:ext uri="{FF2B5EF4-FFF2-40B4-BE49-F238E27FC236}">
                <a16:creationId xmlns:a16="http://schemas.microsoft.com/office/drawing/2014/main" id="{3CE9A8FA-726C-4CAD-B284-C74D1B45B418}"/>
              </a:ext>
            </a:extLst>
          </p:cNvPr>
          <p:cNvSpPr txBox="1"/>
          <p:nvPr/>
        </p:nvSpPr>
        <p:spPr>
          <a:xfrm>
            <a:off x="4614367" y="5960739"/>
            <a:ext cx="2963264"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Nacib</a:t>
            </a:r>
            <a:r>
              <a:rPr lang="en-US" altLang="ko-KR" sz="1400" b="1" dirty="0">
                <a:solidFill>
                  <a:schemeClr val="accent5"/>
                </a:solidFill>
                <a:cs typeface="Arial" pitchFamily="34" charset="0"/>
              </a:rPr>
              <a:t> Mariem</a:t>
            </a:r>
            <a:endParaRPr lang="ko-KR" altLang="en-US" sz="1400" b="1" dirty="0">
              <a:solidFill>
                <a:schemeClr val="accent5"/>
              </a:solidFill>
              <a:cs typeface="Arial" pitchFamily="34" charset="0"/>
            </a:endParaRPr>
          </a:p>
        </p:txBody>
      </p:sp>
      <p:sp>
        <p:nvSpPr>
          <p:cNvPr id="14" name="TextBox 19">
            <a:extLst>
              <a:ext uri="{FF2B5EF4-FFF2-40B4-BE49-F238E27FC236}">
                <a16:creationId xmlns:a16="http://schemas.microsoft.com/office/drawing/2014/main" id="{339C829A-6697-4360-A9A3-187284F0DF6C}"/>
              </a:ext>
            </a:extLst>
          </p:cNvPr>
          <p:cNvSpPr txBox="1"/>
          <p:nvPr/>
        </p:nvSpPr>
        <p:spPr>
          <a:xfrm>
            <a:off x="8517658" y="5355657"/>
            <a:ext cx="2316576"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Noomen</a:t>
            </a:r>
            <a:r>
              <a:rPr lang="en-US" altLang="ko-KR" sz="1400" b="1" dirty="0">
                <a:solidFill>
                  <a:schemeClr val="accent5"/>
                </a:solidFill>
                <a:cs typeface="Arial" pitchFamily="34" charset="0"/>
              </a:rPr>
              <a:t> Ahmed </a:t>
            </a:r>
            <a:r>
              <a:rPr lang="en-US" altLang="ko-KR" sz="1400" b="1" dirty="0" err="1">
                <a:solidFill>
                  <a:schemeClr val="accent5"/>
                </a:solidFill>
                <a:cs typeface="Arial" pitchFamily="34" charset="0"/>
              </a:rPr>
              <a:t>ElMoez</a:t>
            </a:r>
            <a:endParaRPr lang="ko-KR" altLang="en-US" sz="1400" b="1" dirty="0">
              <a:solidFill>
                <a:schemeClr val="accent5"/>
              </a:solidFill>
              <a:cs typeface="Arial" pitchFamily="34" charset="0"/>
            </a:endParaRPr>
          </a:p>
        </p:txBody>
      </p:sp>
      <p:sp>
        <p:nvSpPr>
          <p:cNvPr id="15" name="Frame 40">
            <a:extLst>
              <a:ext uri="{FF2B5EF4-FFF2-40B4-BE49-F238E27FC236}">
                <a16:creationId xmlns:a16="http://schemas.microsoft.com/office/drawing/2014/main" id="{34B838EA-ECFD-439A-BA76-4DE8ED09E826}"/>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41">
            <a:extLst>
              <a:ext uri="{FF2B5EF4-FFF2-40B4-BE49-F238E27FC236}">
                <a16:creationId xmlns:a16="http://schemas.microsoft.com/office/drawing/2014/main" id="{1D7993F8-588B-42EE-834B-C03A3896ED0D}"/>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42">
            <a:extLst>
              <a:ext uri="{FF2B5EF4-FFF2-40B4-BE49-F238E27FC236}">
                <a16:creationId xmlns:a16="http://schemas.microsoft.com/office/drawing/2014/main" id="{4AD8835B-828C-484D-9C78-785089D96F07}"/>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Block Arc 20">
            <a:extLst>
              <a:ext uri="{FF2B5EF4-FFF2-40B4-BE49-F238E27FC236}">
                <a16:creationId xmlns:a16="http://schemas.microsoft.com/office/drawing/2014/main" id="{3D4BE763-E8D8-4E7F-AC0B-70A79740C90E}"/>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Image 31">
            <a:extLst>
              <a:ext uri="{FF2B5EF4-FFF2-40B4-BE49-F238E27FC236}">
                <a16:creationId xmlns:a16="http://schemas.microsoft.com/office/drawing/2014/main" id="{A5B37EF7-7DF4-42CC-A5FD-8CAF5C787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032" y="16859"/>
            <a:ext cx="2857384" cy="1055034"/>
          </a:xfrm>
          <a:prstGeom prst="rect">
            <a:avLst/>
          </a:prstGeom>
        </p:spPr>
      </p:pic>
      <p:pic>
        <p:nvPicPr>
          <p:cNvPr id="3" name="Espace réservé pour une image  2">
            <a:extLst>
              <a:ext uri="{FF2B5EF4-FFF2-40B4-BE49-F238E27FC236}">
                <a16:creationId xmlns:a16="http://schemas.microsoft.com/office/drawing/2014/main" id="{2024E46C-3B00-4D2D-AB37-7D36E48AC2B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p:pic>
      <p:sp>
        <p:nvSpPr>
          <p:cNvPr id="20" name="Rectangle 19">
            <a:extLst>
              <a:ext uri="{FF2B5EF4-FFF2-40B4-BE49-F238E27FC236}">
                <a16:creationId xmlns:a16="http://schemas.microsoft.com/office/drawing/2014/main" id="{B295A4FF-B876-4C46-BBCB-9B40D57A9AC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04</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02218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0E73F639-8E6A-4E16-B20E-7E29FB7B1122}"/>
              </a:ext>
            </a:extLst>
          </p:cNvPr>
          <p:cNvSpPr/>
          <p:nvPr/>
        </p:nvSpPr>
        <p:spPr>
          <a:xfrm>
            <a:off x="635541" y="2354094"/>
            <a:ext cx="5765259" cy="3931666"/>
          </a:xfrm>
          <a:prstGeom prst="frame">
            <a:avLst>
              <a:gd name="adj1" fmla="val 10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F57F9D0E-0D48-4CCA-9066-7808CA35F315}"/>
              </a:ext>
            </a:extLst>
          </p:cNvPr>
          <p:cNvSpPr txBox="1"/>
          <p:nvPr/>
        </p:nvSpPr>
        <p:spPr>
          <a:xfrm>
            <a:off x="609276" y="668805"/>
            <a:ext cx="356680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7" name="TextBox 6">
            <a:extLst>
              <a:ext uri="{FF2B5EF4-FFF2-40B4-BE49-F238E27FC236}">
                <a16:creationId xmlns:a16="http://schemas.microsoft.com/office/drawing/2014/main" id="{CC2FC6E4-6B5F-4681-8FBF-7BEFEF2C11C9}"/>
              </a:ext>
            </a:extLst>
          </p:cNvPr>
          <p:cNvSpPr txBox="1"/>
          <p:nvPr/>
        </p:nvSpPr>
        <p:spPr>
          <a:xfrm>
            <a:off x="635541" y="1131200"/>
            <a:ext cx="3566808" cy="1077218"/>
          </a:xfrm>
          <a:prstGeom prst="rect">
            <a:avLst/>
          </a:prstGeom>
          <a:noFill/>
        </p:spPr>
        <p:txBody>
          <a:bodyPr wrap="square" rtlCol="0" anchor="ctr">
            <a:spAutoFit/>
          </a:bodyPr>
          <a:lstStyle/>
          <a:p>
            <a:pPr algn="dist"/>
            <a:r>
              <a:rPr lang="en-GB" altLang="ko-KR" sz="3200" dirty="0">
                <a:solidFill>
                  <a:schemeClr val="accent1"/>
                </a:solidFill>
                <a:cs typeface="Arial" pitchFamily="34" charset="0"/>
              </a:rPr>
              <a:t>SMART RESTAURANT</a:t>
            </a:r>
            <a:endParaRPr lang="ko-KR" altLang="en-US" sz="3200" dirty="0">
              <a:solidFill>
                <a:schemeClr val="accent1"/>
              </a:solidFill>
              <a:cs typeface="Arial" pitchFamily="34" charset="0"/>
            </a:endParaRPr>
          </a:p>
        </p:txBody>
      </p:sp>
      <p:grpSp>
        <p:nvGrpSpPr>
          <p:cNvPr id="13" name="Group 18">
            <a:extLst>
              <a:ext uri="{FF2B5EF4-FFF2-40B4-BE49-F238E27FC236}">
                <a16:creationId xmlns:a16="http://schemas.microsoft.com/office/drawing/2014/main" id="{853E56A8-2F28-44AC-BE91-BAA9341BC950}"/>
              </a:ext>
            </a:extLst>
          </p:cNvPr>
          <p:cNvGrpSpPr/>
          <p:nvPr/>
        </p:nvGrpSpPr>
        <p:grpSpPr>
          <a:xfrm>
            <a:off x="6426859" y="4743634"/>
            <a:ext cx="5599236" cy="1116150"/>
            <a:chOff x="4639507" y="1916832"/>
            <a:chExt cx="3934944" cy="1116150"/>
          </a:xfrm>
        </p:grpSpPr>
        <p:sp>
          <p:nvSpPr>
            <p:cNvPr id="14" name="Text Placeholder 10">
              <a:extLst>
                <a:ext uri="{FF2B5EF4-FFF2-40B4-BE49-F238E27FC236}">
                  <a16:creationId xmlns:a16="http://schemas.microsoft.com/office/drawing/2014/main" id="{03A8D866-67CC-4E0D-AA57-EFE393E7C636}"/>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endParaRPr lang="en-US" altLang="ko-KR" sz="20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49907737-4268-4182-A84A-020F3E56082C}"/>
                </a:ext>
              </a:extLst>
            </p:cNvPr>
            <p:cNvSpPr txBox="1"/>
            <p:nvPr/>
          </p:nvSpPr>
          <p:spPr>
            <a:xfrm>
              <a:off x="4639507" y="2017319"/>
              <a:ext cx="3934944" cy="1015663"/>
            </a:xfrm>
            <a:prstGeom prst="rect">
              <a:avLst/>
            </a:prstGeom>
            <a:noFill/>
          </p:spPr>
          <p:txBody>
            <a:bodyPr wrap="square" rtlCol="0">
              <a:spAutoFit/>
            </a:bodyPr>
            <a:lstStyle/>
            <a:p>
              <a:r>
                <a:rPr lang="fr-FR"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Historic" panose="020B0502040204020203" pitchFamily="34" charset="0"/>
                </a:rPr>
                <a:t>Problématique: </a:t>
              </a:r>
            </a:p>
            <a:p>
              <a:r>
                <a:rPr lang="fr-FR"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Historic" panose="020B0502040204020203" pitchFamily="34" charset="0"/>
                </a:rPr>
                <a:t>Plusieurs enseignes ne sont toujours pas passé a une solution logicielle pour leur gestion.</a:t>
              </a:r>
              <a:endParaRPr lang="en-US" altLang="ko-K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endParaRPr>
            </a:p>
          </p:txBody>
        </p:sp>
      </p:grpSp>
      <p:sp>
        <p:nvSpPr>
          <p:cNvPr id="16" name="Rounded Rectangle 51">
            <a:extLst>
              <a:ext uri="{FF2B5EF4-FFF2-40B4-BE49-F238E27FC236}">
                <a16:creationId xmlns:a16="http://schemas.microsoft.com/office/drawing/2014/main" id="{44DB97CC-9D0D-44C9-ADBE-7FEEA68ED0FF}"/>
              </a:ext>
            </a:extLst>
          </p:cNvPr>
          <p:cNvSpPr/>
          <p:nvPr/>
        </p:nvSpPr>
        <p:spPr>
          <a:xfrm rot="16200000" flipH="1">
            <a:off x="1082461" y="4876256"/>
            <a:ext cx="1103514" cy="103924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7" name="Round Same Side Corner Rectangle 6">
            <a:extLst>
              <a:ext uri="{FF2B5EF4-FFF2-40B4-BE49-F238E27FC236}">
                <a16:creationId xmlns:a16="http://schemas.microsoft.com/office/drawing/2014/main" id="{69BCBFC5-CA1D-41E7-97EA-5495425C7D22}"/>
              </a:ext>
            </a:extLst>
          </p:cNvPr>
          <p:cNvSpPr/>
          <p:nvPr/>
        </p:nvSpPr>
        <p:spPr>
          <a:xfrm rot="2700000">
            <a:off x="3058857" y="5033343"/>
            <a:ext cx="294635" cy="118122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Freeform 108">
            <a:extLst>
              <a:ext uri="{FF2B5EF4-FFF2-40B4-BE49-F238E27FC236}">
                <a16:creationId xmlns:a16="http://schemas.microsoft.com/office/drawing/2014/main" id="{D1AC814A-A7C1-42D3-A130-B74C7A59B345}"/>
              </a:ext>
            </a:extLst>
          </p:cNvPr>
          <p:cNvSpPr/>
          <p:nvPr/>
        </p:nvSpPr>
        <p:spPr>
          <a:xfrm>
            <a:off x="4798189" y="4965548"/>
            <a:ext cx="948653" cy="1048265"/>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 Same Side Corner Rectangle 6">
            <a:extLst>
              <a:ext uri="{FF2B5EF4-FFF2-40B4-BE49-F238E27FC236}">
                <a16:creationId xmlns:a16="http://schemas.microsoft.com/office/drawing/2014/main" id="{E2147D71-4202-45A5-A9E7-0CF82F4B915C}"/>
              </a:ext>
            </a:extLst>
          </p:cNvPr>
          <p:cNvSpPr/>
          <p:nvPr/>
        </p:nvSpPr>
        <p:spPr>
          <a:xfrm rot="2759895">
            <a:off x="3037583" y="4542630"/>
            <a:ext cx="294171" cy="117936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5" name="Image 34">
            <a:extLst>
              <a:ext uri="{FF2B5EF4-FFF2-40B4-BE49-F238E27FC236}">
                <a16:creationId xmlns:a16="http://schemas.microsoft.com/office/drawing/2014/main" id="{8022F6EC-E5AB-4CF1-88CB-EDE111118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680" y="2498594"/>
            <a:ext cx="1490984" cy="1537923"/>
          </a:xfrm>
          <a:prstGeom prst="rect">
            <a:avLst/>
          </a:prstGeom>
        </p:spPr>
      </p:pic>
      <p:sp>
        <p:nvSpPr>
          <p:cNvPr id="38" name="ZoneTexte 37">
            <a:extLst>
              <a:ext uri="{FF2B5EF4-FFF2-40B4-BE49-F238E27FC236}">
                <a16:creationId xmlns:a16="http://schemas.microsoft.com/office/drawing/2014/main" id="{2A1AFC44-5369-48F8-B612-C06EDF0799BE}"/>
              </a:ext>
            </a:extLst>
          </p:cNvPr>
          <p:cNvSpPr txBox="1"/>
          <p:nvPr/>
        </p:nvSpPr>
        <p:spPr>
          <a:xfrm>
            <a:off x="958391" y="4503906"/>
            <a:ext cx="1223412" cy="369332"/>
          </a:xfrm>
          <a:prstGeom prst="rect">
            <a:avLst/>
          </a:prstGeom>
          <a:noFill/>
        </p:spPr>
        <p:txBody>
          <a:bodyPr wrap="none" rtlCol="0">
            <a:spAutoFit/>
          </a:bodyPr>
          <a:lstStyle/>
          <a:p>
            <a:r>
              <a:rPr lang="fr-FR" dirty="0"/>
              <a:t>Concevoir</a:t>
            </a:r>
          </a:p>
        </p:txBody>
      </p:sp>
      <p:sp>
        <p:nvSpPr>
          <p:cNvPr id="39" name="ZoneTexte 38">
            <a:extLst>
              <a:ext uri="{FF2B5EF4-FFF2-40B4-BE49-F238E27FC236}">
                <a16:creationId xmlns:a16="http://schemas.microsoft.com/office/drawing/2014/main" id="{ED27CEFF-7328-4BD1-B5CB-2B29E6CBC8EB}"/>
              </a:ext>
            </a:extLst>
          </p:cNvPr>
          <p:cNvSpPr txBox="1"/>
          <p:nvPr/>
        </p:nvSpPr>
        <p:spPr>
          <a:xfrm>
            <a:off x="2601873" y="4138647"/>
            <a:ext cx="1467068" cy="369332"/>
          </a:xfrm>
          <a:prstGeom prst="rect">
            <a:avLst/>
          </a:prstGeom>
          <a:noFill/>
        </p:spPr>
        <p:txBody>
          <a:bodyPr wrap="none" rtlCol="0">
            <a:spAutoFit/>
          </a:bodyPr>
          <a:lstStyle/>
          <a:p>
            <a:r>
              <a:rPr lang="fr-FR" dirty="0"/>
              <a:t>Implémenter</a:t>
            </a:r>
          </a:p>
        </p:txBody>
      </p:sp>
      <p:sp>
        <p:nvSpPr>
          <p:cNvPr id="40" name="ZoneTexte 39">
            <a:extLst>
              <a:ext uri="{FF2B5EF4-FFF2-40B4-BE49-F238E27FC236}">
                <a16:creationId xmlns:a16="http://schemas.microsoft.com/office/drawing/2014/main" id="{8FA28E1A-C78C-4318-AB46-8E2CA2B2DC1F}"/>
              </a:ext>
            </a:extLst>
          </p:cNvPr>
          <p:cNvSpPr txBox="1"/>
          <p:nvPr/>
        </p:nvSpPr>
        <p:spPr>
          <a:xfrm>
            <a:off x="4844030" y="4582229"/>
            <a:ext cx="902811" cy="369332"/>
          </a:xfrm>
          <a:prstGeom prst="rect">
            <a:avLst/>
          </a:prstGeom>
          <a:noFill/>
        </p:spPr>
        <p:txBody>
          <a:bodyPr wrap="none" rtlCol="0">
            <a:spAutoFit/>
          </a:bodyPr>
          <a:lstStyle/>
          <a:p>
            <a:r>
              <a:rPr lang="fr-FR" dirty="0"/>
              <a:t>Opérer</a:t>
            </a:r>
          </a:p>
        </p:txBody>
      </p:sp>
      <p:pic>
        <p:nvPicPr>
          <p:cNvPr id="9" name="Espace réservé pour une image  8">
            <a:extLst>
              <a:ext uri="{FF2B5EF4-FFF2-40B4-BE49-F238E27FC236}">
                <a16:creationId xmlns:a16="http://schemas.microsoft.com/office/drawing/2014/main" id="{1067025E-FBBA-421B-9BB2-FF93D2CCA274}"/>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8243" b="8243"/>
          <a:stretch>
            <a:fillRect/>
          </a:stretch>
        </p:blipFill>
        <p:spPr/>
      </p:pic>
      <p:pic>
        <p:nvPicPr>
          <p:cNvPr id="20" name="Image 19">
            <a:extLst>
              <a:ext uri="{FF2B5EF4-FFF2-40B4-BE49-F238E27FC236}">
                <a16:creationId xmlns:a16="http://schemas.microsoft.com/office/drawing/2014/main" id="{2C938AD5-FE84-4ACB-B4B0-0EA84519D0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1" name="Rectangle 20">
            <a:extLst>
              <a:ext uri="{FF2B5EF4-FFF2-40B4-BE49-F238E27FC236}">
                <a16:creationId xmlns:a16="http://schemas.microsoft.com/office/drawing/2014/main" id="{A378569E-E136-490A-A620-69DB9FF74AA9}"/>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05</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666224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anim calcmode="lin" valueType="num">
                                      <p:cBhvr>
                                        <p:cTn id="12" dur="500" fill="hold"/>
                                        <p:tgtEl>
                                          <p:spTgt spid="16"/>
                                        </p:tgtEl>
                                        <p:attrNameLst>
                                          <p:attrName>ppt_x</p:attrName>
                                        </p:attrNameLst>
                                      </p:cBhvr>
                                      <p:tavLst>
                                        <p:tav tm="0">
                                          <p:val>
                                            <p:strVal val="#ppt_x"/>
                                          </p:val>
                                        </p:tav>
                                        <p:tav tm="100000">
                                          <p:val>
                                            <p:strVal val="#ppt_x"/>
                                          </p:val>
                                        </p:tav>
                                      </p:tavLst>
                                    </p:anim>
                                    <p:anim calcmode="lin" valueType="num">
                                      <p:cBhvr>
                                        <p:cTn id="13" dur="500" fill="hold"/>
                                        <p:tgtEl>
                                          <p:spTgt spid="1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anim calcmode="lin" valueType="num">
                                      <p:cBhvr>
                                        <p:cTn id="18" dur="500" fill="hold"/>
                                        <p:tgtEl>
                                          <p:spTgt spid="38"/>
                                        </p:tgtEl>
                                        <p:attrNameLst>
                                          <p:attrName>ppt_x</p:attrName>
                                        </p:attrNameLst>
                                      </p:cBhvr>
                                      <p:tavLst>
                                        <p:tav tm="0">
                                          <p:val>
                                            <p:strVal val="#ppt_x"/>
                                          </p:val>
                                        </p:tav>
                                        <p:tav tm="100000">
                                          <p:val>
                                            <p:strVal val="#ppt_x"/>
                                          </p:val>
                                        </p:tav>
                                      </p:tavLst>
                                    </p:anim>
                                    <p:anim calcmode="lin" valueType="num">
                                      <p:cBhvr>
                                        <p:cTn id="19" dur="500" fill="hold"/>
                                        <p:tgtEl>
                                          <p:spTgt spid="3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anim calcmode="lin" valueType="num">
                                      <p:cBhvr>
                                        <p:cTn id="36" dur="500" fill="hold"/>
                                        <p:tgtEl>
                                          <p:spTgt spid="39"/>
                                        </p:tgtEl>
                                        <p:attrNameLst>
                                          <p:attrName>ppt_x</p:attrName>
                                        </p:attrNameLst>
                                      </p:cBhvr>
                                      <p:tavLst>
                                        <p:tav tm="0">
                                          <p:val>
                                            <p:strVal val="#ppt_x"/>
                                          </p:val>
                                        </p:tav>
                                        <p:tav tm="100000">
                                          <p:val>
                                            <p:strVal val="#ppt_x"/>
                                          </p:val>
                                        </p:tav>
                                      </p:tavLst>
                                    </p:anim>
                                    <p:anim calcmode="lin" valueType="num">
                                      <p:cBhvr>
                                        <p:cTn id="37" dur="500" fill="hold"/>
                                        <p:tgtEl>
                                          <p:spTgt spid="39"/>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anim calcmode="lin" valueType="num">
                                      <p:cBhvr>
                                        <p:cTn id="42" dur="500" fill="hold"/>
                                        <p:tgtEl>
                                          <p:spTgt spid="18"/>
                                        </p:tgtEl>
                                        <p:attrNameLst>
                                          <p:attrName>ppt_x</p:attrName>
                                        </p:attrNameLst>
                                      </p:cBhvr>
                                      <p:tavLst>
                                        <p:tav tm="0">
                                          <p:val>
                                            <p:strVal val="#ppt_x"/>
                                          </p:val>
                                        </p:tav>
                                        <p:tav tm="100000">
                                          <p:val>
                                            <p:strVal val="#ppt_x"/>
                                          </p:val>
                                        </p:tav>
                                      </p:tavLst>
                                    </p:anim>
                                    <p:anim calcmode="lin" valueType="num">
                                      <p:cBhvr>
                                        <p:cTn id="43" dur="500" fill="hold"/>
                                        <p:tgtEl>
                                          <p:spTgt spid="18"/>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anim calcmode="lin" valueType="num">
                                      <p:cBhvr>
                                        <p:cTn id="48" dur="500" fill="hold"/>
                                        <p:tgtEl>
                                          <p:spTgt spid="40"/>
                                        </p:tgtEl>
                                        <p:attrNameLst>
                                          <p:attrName>ppt_x</p:attrName>
                                        </p:attrNameLst>
                                      </p:cBhvr>
                                      <p:tavLst>
                                        <p:tav tm="0">
                                          <p:val>
                                            <p:strVal val="#ppt_x"/>
                                          </p:val>
                                        </p:tav>
                                        <p:tav tm="100000">
                                          <p:val>
                                            <p:strVal val="#ppt_x"/>
                                          </p:val>
                                        </p:tav>
                                      </p:tavLst>
                                    </p:anim>
                                    <p:anim calcmode="lin" valueType="num">
                                      <p:cBhvr>
                                        <p:cTn id="49" dur="500" fill="hold"/>
                                        <p:tgtEl>
                                          <p:spTgt spid="40"/>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38"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81EFA9-37FC-4388-A6F4-D1A674EF9D22}"/>
              </a:ext>
            </a:extLst>
          </p:cNvPr>
          <p:cNvSpPr txBox="1"/>
          <p:nvPr/>
        </p:nvSpPr>
        <p:spPr>
          <a:xfrm>
            <a:off x="8948831" y="3864226"/>
            <a:ext cx="4694396" cy="430887"/>
          </a:xfrm>
          <a:prstGeom prst="rect">
            <a:avLst/>
          </a:prstGeom>
          <a:noFill/>
        </p:spPr>
        <p:txBody>
          <a:bodyPr wrap="square" lIns="48000" tIns="0" rIns="24000" bIns="0" rtlCol="0">
            <a:spAutoFit/>
          </a:bodyPr>
          <a:lstStyle/>
          <a:p>
            <a:r>
              <a:rPr lang="en-US" altLang="ko-KR" sz="2800" dirty="0">
                <a:solidFill>
                  <a:schemeClr val="tx1"/>
                </a:solidFill>
                <a:latin typeface="+mj-lt"/>
                <a:cs typeface="Arial" pitchFamily="34" charset="0"/>
              </a:rPr>
              <a:t>Internet des </a:t>
            </a:r>
            <a:r>
              <a:rPr lang="en-US" altLang="ko-KR" sz="2800" dirty="0" err="1">
                <a:solidFill>
                  <a:schemeClr val="tx1"/>
                </a:solidFill>
                <a:latin typeface="+mj-lt"/>
                <a:cs typeface="Arial" pitchFamily="34" charset="0"/>
              </a:rPr>
              <a:t>Objets</a:t>
            </a:r>
            <a:endParaRPr lang="ko-KR" altLang="en-US" sz="2800" dirty="0">
              <a:solidFill>
                <a:schemeClr val="tx1"/>
              </a:solidFill>
              <a:latin typeface="+mj-lt"/>
              <a:cs typeface="Arial" pitchFamily="34" charset="0"/>
            </a:endParaRPr>
          </a:p>
        </p:txBody>
      </p:sp>
      <p:sp>
        <p:nvSpPr>
          <p:cNvPr id="11" name="TextBox 10">
            <a:extLst>
              <a:ext uri="{FF2B5EF4-FFF2-40B4-BE49-F238E27FC236}">
                <a16:creationId xmlns:a16="http://schemas.microsoft.com/office/drawing/2014/main" id="{E325ECFC-F3E2-4BFB-9E41-C38C4530332C}"/>
              </a:ext>
            </a:extLst>
          </p:cNvPr>
          <p:cNvSpPr txBox="1"/>
          <p:nvPr/>
        </p:nvSpPr>
        <p:spPr>
          <a:xfrm>
            <a:off x="6432386" y="4223836"/>
            <a:ext cx="5553815" cy="2906094"/>
          </a:xfrm>
          <a:prstGeom prst="rect">
            <a:avLst/>
          </a:prstGeom>
          <a:noFill/>
        </p:spPr>
        <p:txBody>
          <a:bodyPr wrap="square" rtlCol="0">
            <a:spAutoFit/>
          </a:bodyPr>
          <a:lstStyle/>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Programmation orientée objet C++</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Introduction à la conception des systèmes informatique (ICSI)</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Bases de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Electronique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Multimédia</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Image 11">
            <a:extLst>
              <a:ext uri="{FF2B5EF4-FFF2-40B4-BE49-F238E27FC236}">
                <a16:creationId xmlns:a16="http://schemas.microsoft.com/office/drawing/2014/main" id="{CD59042F-0506-4EC0-8A53-7CB14F3B4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15" name="Image 14">
            <a:extLst>
              <a:ext uri="{FF2B5EF4-FFF2-40B4-BE49-F238E27FC236}">
                <a16:creationId xmlns:a16="http://schemas.microsoft.com/office/drawing/2014/main" id="{0ACAB4D8-6F50-4AEC-A028-C831203C3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5240" y="415634"/>
            <a:ext cx="4961150" cy="3304798"/>
          </a:xfrm>
          <a:prstGeom prst="rect">
            <a:avLst/>
          </a:prstGeom>
        </p:spPr>
      </p:pic>
      <p:sp>
        <p:nvSpPr>
          <p:cNvPr id="18" name="TextBox 9">
            <a:extLst>
              <a:ext uri="{FF2B5EF4-FFF2-40B4-BE49-F238E27FC236}">
                <a16:creationId xmlns:a16="http://schemas.microsoft.com/office/drawing/2014/main" id="{393F095B-E784-4372-81B5-54D10202CC67}"/>
              </a:ext>
            </a:extLst>
          </p:cNvPr>
          <p:cNvSpPr txBox="1"/>
          <p:nvPr/>
        </p:nvSpPr>
        <p:spPr>
          <a:xfrm>
            <a:off x="721846" y="1524497"/>
            <a:ext cx="4694396" cy="430887"/>
          </a:xfrm>
          <a:prstGeom prst="rect">
            <a:avLst/>
          </a:prstGeom>
          <a:noFill/>
        </p:spPr>
        <p:txBody>
          <a:bodyPr wrap="square" lIns="48000" tIns="0" rIns="24000" bIns="0" rtlCol="0">
            <a:spAutoFit/>
          </a:bodyPr>
          <a:lstStyle/>
          <a:p>
            <a:r>
              <a:rPr lang="en-US" altLang="ko-KR" sz="2800" dirty="0">
                <a:latin typeface="+mj-lt"/>
                <a:cs typeface="Arial" pitchFamily="34" charset="0"/>
              </a:rPr>
              <a:t>Application Desktop</a:t>
            </a:r>
            <a:endParaRPr lang="ko-KR" altLang="en-US" sz="2800" dirty="0">
              <a:solidFill>
                <a:schemeClr val="tx1"/>
              </a:solidFill>
              <a:latin typeface="+mj-lt"/>
              <a:cs typeface="Arial" pitchFamily="34" charset="0"/>
            </a:endParaRPr>
          </a:p>
        </p:txBody>
      </p:sp>
      <p:pic>
        <p:nvPicPr>
          <p:cNvPr id="20" name="Image 19">
            <a:extLst>
              <a:ext uri="{FF2B5EF4-FFF2-40B4-BE49-F238E27FC236}">
                <a16:creationId xmlns:a16="http://schemas.microsoft.com/office/drawing/2014/main" id="{EEED0310-2CB1-4FF7-8907-9EAF5CAA2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186" y="2069651"/>
            <a:ext cx="5571618" cy="4020038"/>
          </a:xfrm>
          <a:prstGeom prst="rect">
            <a:avLst/>
          </a:prstGeom>
        </p:spPr>
      </p:pic>
      <p:sp>
        <p:nvSpPr>
          <p:cNvPr id="13" name="TextBox 19">
            <a:extLst>
              <a:ext uri="{FF2B5EF4-FFF2-40B4-BE49-F238E27FC236}">
                <a16:creationId xmlns:a16="http://schemas.microsoft.com/office/drawing/2014/main" id="{963929EC-F673-447F-9517-7F5142D5BB75}"/>
              </a:ext>
            </a:extLst>
          </p:cNvPr>
          <p:cNvSpPr txBox="1"/>
          <p:nvPr/>
        </p:nvSpPr>
        <p:spPr>
          <a:xfrm>
            <a:off x="480003" y="299442"/>
            <a:ext cx="6445142"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Solution </a:t>
            </a:r>
            <a:r>
              <a:rPr lang="en-GB" altLang="ko-KR" sz="4000" dirty="0" err="1">
                <a:solidFill>
                  <a:schemeClr val="accent1"/>
                </a:solidFill>
                <a:cs typeface="Arial" pitchFamily="34" charset="0"/>
              </a:rPr>
              <a:t>Proposée</a:t>
            </a:r>
            <a:r>
              <a:rPr lang="en-GB" altLang="ko-KR" sz="4000" dirty="0">
                <a:solidFill>
                  <a:schemeClr val="accent1"/>
                </a:solidFill>
                <a:cs typeface="Arial" pitchFamily="34" charset="0"/>
              </a:rPr>
              <a:t> </a:t>
            </a:r>
            <a:endParaRPr lang="ko-KR" altLang="en-US" sz="4000" dirty="0">
              <a:solidFill>
                <a:schemeClr val="accent1"/>
              </a:solidFill>
              <a:cs typeface="Arial" pitchFamily="34" charset="0"/>
            </a:endParaRPr>
          </a:p>
        </p:txBody>
      </p:sp>
      <p:sp>
        <p:nvSpPr>
          <p:cNvPr id="9" name="Rectangle 8">
            <a:extLst>
              <a:ext uri="{FF2B5EF4-FFF2-40B4-BE49-F238E27FC236}">
                <a16:creationId xmlns:a16="http://schemas.microsoft.com/office/drawing/2014/main" id="{1A22D5D7-C5DB-4944-8F67-E114D0FBDA70}"/>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06</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089446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37" presetClass="entr" presetSubtype="0" fill="hold" nodeType="after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1000"/>
                                        <p:tgtEl>
                                          <p:spTgt spid="11">
                                            <p:txEl>
                                              <p:pRg st="0" end="0"/>
                                            </p:txEl>
                                          </p:spTgt>
                                        </p:tgtEl>
                                      </p:cBhvr>
                                    </p:animEffect>
                                    <p:anim calcmode="lin" valueType="num">
                                      <p:cBhvr>
                                        <p:cTn id="36"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par>
                          <p:cTn id="39" fill="hold">
                            <p:stCondLst>
                              <p:cond delay="5500"/>
                            </p:stCondLst>
                            <p:childTnLst>
                              <p:par>
                                <p:cTn id="40" presetID="37" presetClass="entr" presetSubtype="0" fill="hold" nodeType="afterEffect">
                                  <p:stCondLst>
                                    <p:cond delay="0"/>
                                  </p:stCondLst>
                                  <p:childTnLst>
                                    <p:set>
                                      <p:cBhvr>
                                        <p:cTn id="41" dur="1" fill="hold">
                                          <p:stCondLst>
                                            <p:cond delay="0"/>
                                          </p:stCondLst>
                                        </p:cTn>
                                        <p:tgtEl>
                                          <p:spTgt spid="11">
                                            <p:txEl>
                                              <p:pRg st="1" end="1"/>
                                            </p:txEl>
                                          </p:spTgt>
                                        </p:tgtEl>
                                        <p:attrNameLst>
                                          <p:attrName>style.visibility</p:attrName>
                                        </p:attrNameLst>
                                      </p:cBhvr>
                                      <p:to>
                                        <p:strVal val="visible"/>
                                      </p:to>
                                    </p:set>
                                    <p:animEffect transition="in" filter="fade">
                                      <p:cBhvr>
                                        <p:cTn id="42" dur="1000"/>
                                        <p:tgtEl>
                                          <p:spTgt spid="11">
                                            <p:txEl>
                                              <p:pRg st="1" end="1"/>
                                            </p:txEl>
                                          </p:spTgt>
                                        </p:tgtEl>
                                      </p:cBhvr>
                                    </p:animEffect>
                                    <p:anim calcmode="lin" valueType="num">
                                      <p:cBhvr>
                                        <p:cTn id="4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4" dur="900" decel="100000" fill="hold"/>
                                        <p:tgtEl>
                                          <p:spTgt spid="11">
                                            <p:txEl>
                                              <p:pRg st="1" end="1"/>
                                            </p:txEl>
                                          </p:spTgt>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1">
                                            <p:txEl>
                                              <p:pRg st="1" end="1"/>
                                            </p:txEl>
                                          </p:spTgt>
                                        </p:tgtEl>
                                        <p:attrNameLst>
                                          <p:attrName>ppt_y</p:attrName>
                                        </p:attrNameLst>
                                      </p:cBhvr>
                                      <p:tavLst>
                                        <p:tav tm="0">
                                          <p:val>
                                            <p:strVal val="#ppt_y-.03"/>
                                          </p:val>
                                        </p:tav>
                                        <p:tav tm="100000">
                                          <p:val>
                                            <p:strVal val="#ppt_y"/>
                                          </p:val>
                                        </p:tav>
                                      </p:tavLst>
                                    </p:anim>
                                  </p:childTnLst>
                                </p:cTn>
                              </p:par>
                            </p:childTnLst>
                          </p:cTn>
                        </p:par>
                        <p:par>
                          <p:cTn id="46" fill="hold">
                            <p:stCondLst>
                              <p:cond delay="6500"/>
                            </p:stCondLst>
                            <p:childTnLst>
                              <p:par>
                                <p:cTn id="47" presetID="37" presetClass="entr" presetSubtype="0" fill="hold" nodeType="after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animEffect transition="in" filter="fade">
                                      <p:cBhvr>
                                        <p:cTn id="49" dur="1000"/>
                                        <p:tgtEl>
                                          <p:spTgt spid="11">
                                            <p:txEl>
                                              <p:pRg st="2" end="2"/>
                                            </p:txEl>
                                          </p:spTgt>
                                        </p:tgtEl>
                                      </p:cBhvr>
                                    </p:animEffect>
                                    <p:anim calcmode="lin" valueType="num">
                                      <p:cBhvr>
                                        <p:cTn id="5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11">
                                            <p:txEl>
                                              <p:pRg st="2" end="2"/>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1">
                                            <p:txEl>
                                              <p:pRg st="2" end="2"/>
                                            </p:txEl>
                                          </p:spTgt>
                                        </p:tgtEl>
                                        <p:attrNameLst>
                                          <p:attrName>ppt_y</p:attrName>
                                        </p:attrNameLst>
                                      </p:cBhvr>
                                      <p:tavLst>
                                        <p:tav tm="0">
                                          <p:val>
                                            <p:strVal val="#ppt_y-.03"/>
                                          </p:val>
                                        </p:tav>
                                        <p:tav tm="100000">
                                          <p:val>
                                            <p:strVal val="#ppt_y"/>
                                          </p:val>
                                        </p:tav>
                                      </p:tavLst>
                                    </p:anim>
                                  </p:childTnLst>
                                </p:cTn>
                              </p:par>
                            </p:childTnLst>
                          </p:cTn>
                        </p:par>
                        <p:par>
                          <p:cTn id="53" fill="hold">
                            <p:stCondLst>
                              <p:cond delay="7500"/>
                            </p:stCondLst>
                            <p:childTnLst>
                              <p:par>
                                <p:cTn id="54" presetID="37" presetClass="entr" presetSubtype="0" fill="hold" nodeType="afterEffect">
                                  <p:stCondLst>
                                    <p:cond delay="0"/>
                                  </p:stCondLst>
                                  <p:childTnLst>
                                    <p:set>
                                      <p:cBhvr>
                                        <p:cTn id="55" dur="1" fill="hold">
                                          <p:stCondLst>
                                            <p:cond delay="0"/>
                                          </p:stCondLst>
                                        </p:cTn>
                                        <p:tgtEl>
                                          <p:spTgt spid="11">
                                            <p:txEl>
                                              <p:pRg st="3" end="3"/>
                                            </p:txEl>
                                          </p:spTgt>
                                        </p:tgtEl>
                                        <p:attrNameLst>
                                          <p:attrName>style.visibility</p:attrName>
                                        </p:attrNameLst>
                                      </p:cBhvr>
                                      <p:to>
                                        <p:strVal val="visible"/>
                                      </p:to>
                                    </p:set>
                                    <p:animEffect transition="in" filter="fade">
                                      <p:cBhvr>
                                        <p:cTn id="56" dur="1000"/>
                                        <p:tgtEl>
                                          <p:spTgt spid="11">
                                            <p:txEl>
                                              <p:pRg st="3" end="3"/>
                                            </p:txEl>
                                          </p:spTgt>
                                        </p:tgtEl>
                                      </p:cBhvr>
                                    </p:animEffect>
                                    <p:anim calcmode="lin" valueType="num">
                                      <p:cBhvr>
                                        <p:cTn id="57"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58" dur="900" decel="100000" fill="hold"/>
                                        <p:tgtEl>
                                          <p:spTgt spid="11">
                                            <p:txEl>
                                              <p:pRg st="3" end="3"/>
                                            </p:txEl>
                                          </p:spTgt>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11">
                                            <p:txEl>
                                              <p:pRg st="3" end="3"/>
                                            </p:txEl>
                                          </p:spTgt>
                                        </p:tgtEl>
                                        <p:attrNameLst>
                                          <p:attrName>ppt_y</p:attrName>
                                        </p:attrNameLst>
                                      </p:cBhvr>
                                      <p:tavLst>
                                        <p:tav tm="0">
                                          <p:val>
                                            <p:strVal val="#ppt_y-.03"/>
                                          </p:val>
                                        </p:tav>
                                        <p:tav tm="100000">
                                          <p:val>
                                            <p:strVal val="#ppt_y"/>
                                          </p:val>
                                        </p:tav>
                                      </p:tavLst>
                                    </p:anim>
                                  </p:childTnLst>
                                </p:cTn>
                              </p:par>
                            </p:childTnLst>
                          </p:cTn>
                        </p:par>
                        <p:par>
                          <p:cTn id="60" fill="hold">
                            <p:stCondLst>
                              <p:cond delay="8500"/>
                            </p:stCondLst>
                            <p:childTnLst>
                              <p:par>
                                <p:cTn id="61" presetID="37" presetClass="entr" presetSubtype="0" fill="hold" nodeType="afterEffect">
                                  <p:stCondLst>
                                    <p:cond delay="0"/>
                                  </p:stCondLst>
                                  <p:childTnLst>
                                    <p:set>
                                      <p:cBhvr>
                                        <p:cTn id="62" dur="1" fill="hold">
                                          <p:stCondLst>
                                            <p:cond delay="0"/>
                                          </p:stCondLst>
                                        </p:cTn>
                                        <p:tgtEl>
                                          <p:spTgt spid="11">
                                            <p:txEl>
                                              <p:pRg st="4" end="4"/>
                                            </p:txEl>
                                          </p:spTgt>
                                        </p:tgtEl>
                                        <p:attrNameLst>
                                          <p:attrName>style.visibility</p:attrName>
                                        </p:attrNameLst>
                                      </p:cBhvr>
                                      <p:to>
                                        <p:strVal val="visible"/>
                                      </p:to>
                                    </p:set>
                                    <p:animEffect transition="in" filter="fade">
                                      <p:cBhvr>
                                        <p:cTn id="63" dur="1000"/>
                                        <p:tgtEl>
                                          <p:spTgt spid="11">
                                            <p:txEl>
                                              <p:pRg st="4" end="4"/>
                                            </p:txEl>
                                          </p:spTgt>
                                        </p:tgtEl>
                                      </p:cBhvr>
                                    </p:animEffect>
                                    <p:anim calcmode="lin" valueType="num">
                                      <p:cBhvr>
                                        <p:cTn id="64"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65" dur="900" decel="100000" fill="hold"/>
                                        <p:tgtEl>
                                          <p:spTgt spid="11">
                                            <p:txEl>
                                              <p:pRg st="4" end="4"/>
                                            </p:txEl>
                                          </p:spTgt>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1">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516D534B-7EA5-4D8B-81C2-C951630B453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1650" b="11650"/>
          <a:stretch>
            <a:fillRect/>
          </a:stretch>
        </p:blipFill>
        <p:spPr/>
      </p:pic>
      <p:pic>
        <p:nvPicPr>
          <p:cNvPr id="12" name="Espace réservé pour une image  11">
            <a:extLst>
              <a:ext uri="{FF2B5EF4-FFF2-40B4-BE49-F238E27FC236}">
                <a16:creationId xmlns:a16="http://schemas.microsoft.com/office/drawing/2014/main" id="{C89ADD7B-5686-4FEF-B999-EEE09450212E}"/>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11650" b="11650"/>
          <a:stretch>
            <a:fillRect/>
          </a:stretch>
        </p:blipFill>
        <p:spPr/>
      </p:pic>
      <p:pic>
        <p:nvPicPr>
          <p:cNvPr id="14" name="Espace réservé pour une image  13">
            <a:extLst>
              <a:ext uri="{FF2B5EF4-FFF2-40B4-BE49-F238E27FC236}">
                <a16:creationId xmlns:a16="http://schemas.microsoft.com/office/drawing/2014/main" id="{FD528B82-8714-487B-A891-C5796CBDA148}"/>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t="11650" b="11650"/>
          <a:stretch>
            <a:fillRect/>
          </a:stretch>
        </p:blipFill>
        <p:spPr/>
      </p:pic>
      <p:grpSp>
        <p:nvGrpSpPr>
          <p:cNvPr id="8" name="Group 17">
            <a:extLst>
              <a:ext uri="{FF2B5EF4-FFF2-40B4-BE49-F238E27FC236}">
                <a16:creationId xmlns:a16="http://schemas.microsoft.com/office/drawing/2014/main" id="{5B43472E-9B51-479B-BB2B-C2ACBC7B8AA2}"/>
              </a:ext>
            </a:extLst>
          </p:cNvPr>
          <p:cNvGrpSpPr/>
          <p:nvPr/>
        </p:nvGrpSpPr>
        <p:grpSpPr>
          <a:xfrm>
            <a:off x="914400" y="235998"/>
            <a:ext cx="8178800" cy="1862048"/>
            <a:chOff x="4651035" y="1734907"/>
            <a:chExt cx="4791807" cy="1862048"/>
          </a:xfrm>
        </p:grpSpPr>
        <p:sp>
          <p:nvSpPr>
            <p:cNvPr id="9" name="TextBox 18">
              <a:extLst>
                <a:ext uri="{FF2B5EF4-FFF2-40B4-BE49-F238E27FC236}">
                  <a16:creationId xmlns:a16="http://schemas.microsoft.com/office/drawing/2014/main" id="{FB8F0403-7DBD-4AA1-9FD4-47DB44F0C4EA}"/>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err="1">
                  <a:solidFill>
                    <a:schemeClr val="accent2"/>
                  </a:solidFill>
                  <a:cs typeface="Arial" pitchFamily="34" charset="0"/>
                </a:rPr>
                <a:t>tude</a:t>
              </a:r>
              <a:endParaRPr lang="en-US" altLang="ko-KR" sz="6000" b="1" dirty="0">
                <a:solidFill>
                  <a:schemeClr val="accent2"/>
                </a:solidFill>
                <a:latin typeface="Arial Black" panose="020B0A04020102020204" pitchFamily="34" charset="0"/>
                <a:cs typeface="Arial" pitchFamily="34" charset="0"/>
              </a:endParaRPr>
            </a:p>
          </p:txBody>
        </p:sp>
        <p:sp>
          <p:nvSpPr>
            <p:cNvPr id="10" name="TextBox 19">
              <a:extLst>
                <a:ext uri="{FF2B5EF4-FFF2-40B4-BE49-F238E27FC236}">
                  <a16:creationId xmlns:a16="http://schemas.microsoft.com/office/drawing/2014/main" id="{24BCE19A-9E19-4F5D-B328-AC79987DC0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De </a:t>
              </a:r>
              <a:r>
                <a:rPr lang="en-GB" altLang="ko-KR" sz="4000" dirty="0" err="1">
                  <a:solidFill>
                    <a:schemeClr val="accent1"/>
                  </a:solidFill>
                  <a:cs typeface="Arial" pitchFamily="34" charset="0"/>
                </a:rPr>
                <a:t>L’existant</a:t>
              </a:r>
              <a:endParaRPr lang="ko-KR" altLang="en-US" sz="4000" dirty="0">
                <a:solidFill>
                  <a:schemeClr val="accent1"/>
                </a:solidFill>
                <a:cs typeface="Arial" pitchFamily="34" charset="0"/>
              </a:endParaRPr>
            </a:p>
          </p:txBody>
        </p:sp>
        <p:sp>
          <p:nvSpPr>
            <p:cNvPr id="11" name="TextBox 20">
              <a:extLst>
                <a:ext uri="{FF2B5EF4-FFF2-40B4-BE49-F238E27FC236}">
                  <a16:creationId xmlns:a16="http://schemas.microsoft.com/office/drawing/2014/main" id="{20D76A81-4031-4870-A98F-A5D120D33EDA}"/>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E</a:t>
              </a:r>
            </a:p>
          </p:txBody>
        </p:sp>
      </p:grpSp>
      <p:pic>
        <p:nvPicPr>
          <p:cNvPr id="13" name="Image 12">
            <a:extLst>
              <a:ext uri="{FF2B5EF4-FFF2-40B4-BE49-F238E27FC236}">
                <a16:creationId xmlns:a16="http://schemas.microsoft.com/office/drawing/2014/main" id="{39FA2843-4D1D-416B-AFDA-FD6E8D4E0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15" name="Rectangle 14">
            <a:extLst>
              <a:ext uri="{FF2B5EF4-FFF2-40B4-BE49-F238E27FC236}">
                <a16:creationId xmlns:a16="http://schemas.microsoft.com/office/drawing/2014/main" id="{5C0F9942-0DD1-4111-84AF-25A8D89607AC}"/>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07</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58630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607E0C4-2B73-46B2-9387-C509D65DFDDA}"/>
              </a:ext>
            </a:extLst>
          </p:cNvPr>
          <p:cNvGrpSpPr/>
          <p:nvPr/>
        </p:nvGrpSpPr>
        <p:grpSpPr>
          <a:xfrm>
            <a:off x="914400" y="235998"/>
            <a:ext cx="8178800" cy="1862048"/>
            <a:chOff x="4651035" y="1734907"/>
            <a:chExt cx="4791807" cy="1862048"/>
          </a:xfrm>
        </p:grpSpPr>
        <p:sp>
          <p:nvSpPr>
            <p:cNvPr id="19" name="TextBox 18">
              <a:extLst>
                <a:ext uri="{FF2B5EF4-FFF2-40B4-BE49-F238E27FC236}">
                  <a16:creationId xmlns:a16="http://schemas.microsoft.com/office/drawing/2014/main" id="{E48E0647-9E02-4F28-A998-057F62EEFE04}"/>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err="1">
                  <a:solidFill>
                    <a:schemeClr val="accent2"/>
                  </a:solidFill>
                  <a:cs typeface="Arial" pitchFamily="34" charset="0"/>
                </a:rPr>
                <a:t>tude</a:t>
              </a:r>
              <a:endParaRPr lang="en-US" altLang="ko-KR" sz="6000" b="1" dirty="0">
                <a:solidFill>
                  <a:schemeClr val="accent2"/>
                </a:solidFill>
                <a:latin typeface="Arial Black" panose="020B0A04020102020204" pitchFamily="34" charset="0"/>
                <a:cs typeface="Arial" pitchFamily="34" charset="0"/>
              </a:endParaRPr>
            </a:p>
          </p:txBody>
        </p:sp>
        <p:sp>
          <p:nvSpPr>
            <p:cNvPr id="20" name="TextBox 19">
              <a:extLst>
                <a:ext uri="{FF2B5EF4-FFF2-40B4-BE49-F238E27FC236}">
                  <a16:creationId xmlns:a16="http://schemas.microsoft.com/office/drawing/2014/main" id="{6BA3EE73-23C2-4DB7-8686-EC0970936E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De Concurrence</a:t>
              </a:r>
              <a:endParaRPr lang="ko-KR" altLang="en-US" sz="4000" dirty="0">
                <a:solidFill>
                  <a:schemeClr val="accent1"/>
                </a:solidFill>
                <a:cs typeface="Arial" pitchFamily="34" charset="0"/>
              </a:endParaRPr>
            </a:p>
          </p:txBody>
        </p:sp>
        <p:sp>
          <p:nvSpPr>
            <p:cNvPr id="21" name="TextBox 20">
              <a:extLst>
                <a:ext uri="{FF2B5EF4-FFF2-40B4-BE49-F238E27FC236}">
                  <a16:creationId xmlns:a16="http://schemas.microsoft.com/office/drawing/2014/main" id="{430AB8E1-3528-4684-9738-ECBF6AD27392}"/>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E</a:t>
              </a:r>
            </a:p>
          </p:txBody>
        </p:sp>
      </p:grpSp>
      <p:pic>
        <p:nvPicPr>
          <p:cNvPr id="22" name="Image 21">
            <a:extLst>
              <a:ext uri="{FF2B5EF4-FFF2-40B4-BE49-F238E27FC236}">
                <a16:creationId xmlns:a16="http://schemas.microsoft.com/office/drawing/2014/main" id="{B3EB7588-0DDE-40F7-8C7C-2B653A457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grpSp>
        <p:nvGrpSpPr>
          <p:cNvPr id="44" name="Group 289">
            <a:extLst>
              <a:ext uri="{FF2B5EF4-FFF2-40B4-BE49-F238E27FC236}">
                <a16:creationId xmlns:a16="http://schemas.microsoft.com/office/drawing/2014/main" id="{C4C00EC3-DEDB-4499-A3F2-EE4C06167FA4}"/>
              </a:ext>
            </a:extLst>
          </p:cNvPr>
          <p:cNvGrpSpPr/>
          <p:nvPr/>
        </p:nvGrpSpPr>
        <p:grpSpPr>
          <a:xfrm>
            <a:off x="4106254" y="2606330"/>
            <a:ext cx="3980522" cy="2459354"/>
            <a:chOff x="-548507" y="477868"/>
            <a:chExt cx="11570449" cy="6357177"/>
          </a:xfrm>
        </p:grpSpPr>
        <p:sp>
          <p:nvSpPr>
            <p:cNvPr id="45" name="Freeform: Shape 290">
              <a:extLst>
                <a:ext uri="{FF2B5EF4-FFF2-40B4-BE49-F238E27FC236}">
                  <a16:creationId xmlns:a16="http://schemas.microsoft.com/office/drawing/2014/main" id="{3DBCFB4A-EB31-4310-9A4A-A09AB4C8BA8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6" name="Freeform: Shape 291">
              <a:extLst>
                <a:ext uri="{FF2B5EF4-FFF2-40B4-BE49-F238E27FC236}">
                  <a16:creationId xmlns:a16="http://schemas.microsoft.com/office/drawing/2014/main" id="{6F62E3C5-A8C0-4BB8-AC03-D1F28547CF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47" name="Freeform: Shape 292">
              <a:extLst>
                <a:ext uri="{FF2B5EF4-FFF2-40B4-BE49-F238E27FC236}">
                  <a16:creationId xmlns:a16="http://schemas.microsoft.com/office/drawing/2014/main" id="{45F171F6-5D8F-4DDD-A23E-BA36A46E832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4">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48" name="Freeform: Shape 293">
              <a:extLst>
                <a:ext uri="{FF2B5EF4-FFF2-40B4-BE49-F238E27FC236}">
                  <a16:creationId xmlns:a16="http://schemas.microsoft.com/office/drawing/2014/main" id="{0E24D4B0-71BD-45C7-848D-A52956D8CB3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9" name="Freeform: Shape 294">
              <a:extLst>
                <a:ext uri="{FF2B5EF4-FFF2-40B4-BE49-F238E27FC236}">
                  <a16:creationId xmlns:a16="http://schemas.microsoft.com/office/drawing/2014/main" id="{0BF5C1B8-D413-4425-9A3F-0F8015195C5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50" name="Group 295">
              <a:extLst>
                <a:ext uri="{FF2B5EF4-FFF2-40B4-BE49-F238E27FC236}">
                  <a16:creationId xmlns:a16="http://schemas.microsoft.com/office/drawing/2014/main" id="{0AC57FEC-6DCC-4FF2-8F70-12B9C71CF4FA}"/>
                </a:ext>
              </a:extLst>
            </p:cNvPr>
            <p:cNvGrpSpPr/>
            <p:nvPr/>
          </p:nvGrpSpPr>
          <p:grpSpPr>
            <a:xfrm>
              <a:off x="1606" y="6382978"/>
              <a:ext cx="413937" cy="115242"/>
              <a:chOff x="5955" y="6353672"/>
              <a:chExt cx="413937" cy="115242"/>
            </a:xfrm>
          </p:grpSpPr>
          <p:sp>
            <p:nvSpPr>
              <p:cNvPr id="55" name="Rectangle: Rounded Corners 300">
                <a:extLst>
                  <a:ext uri="{FF2B5EF4-FFF2-40B4-BE49-F238E27FC236}">
                    <a16:creationId xmlns:a16="http://schemas.microsoft.com/office/drawing/2014/main" id="{77F05CD1-A49C-42C9-952C-55FC54B6181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301">
                <a:extLst>
                  <a:ext uri="{FF2B5EF4-FFF2-40B4-BE49-F238E27FC236}">
                    <a16:creationId xmlns:a16="http://schemas.microsoft.com/office/drawing/2014/main" id="{9EC19AAD-A2F4-4BF7-87EF-89503A87B87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296">
              <a:extLst>
                <a:ext uri="{FF2B5EF4-FFF2-40B4-BE49-F238E27FC236}">
                  <a16:creationId xmlns:a16="http://schemas.microsoft.com/office/drawing/2014/main" id="{9768CDF3-E5EE-43CA-84D6-24C62E7645D8}"/>
                </a:ext>
              </a:extLst>
            </p:cNvPr>
            <p:cNvGrpSpPr/>
            <p:nvPr/>
          </p:nvGrpSpPr>
          <p:grpSpPr>
            <a:xfrm>
              <a:off x="9855291" y="6381600"/>
              <a:ext cx="885989" cy="115242"/>
              <a:chOff x="5955" y="6353672"/>
              <a:chExt cx="413937" cy="115242"/>
            </a:xfrm>
          </p:grpSpPr>
          <p:sp>
            <p:nvSpPr>
              <p:cNvPr id="53" name="Rectangle: Rounded Corners 298">
                <a:extLst>
                  <a:ext uri="{FF2B5EF4-FFF2-40B4-BE49-F238E27FC236}">
                    <a16:creationId xmlns:a16="http://schemas.microsoft.com/office/drawing/2014/main" id="{8BC219C1-75B2-4F34-941A-EED8A95CBCF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Rounded Corners 299">
                <a:extLst>
                  <a:ext uri="{FF2B5EF4-FFF2-40B4-BE49-F238E27FC236}">
                    <a16:creationId xmlns:a16="http://schemas.microsoft.com/office/drawing/2014/main" id="{1D980784-EB7E-426E-BF71-0D267B740A8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Freeform: Shape 297">
              <a:extLst>
                <a:ext uri="{FF2B5EF4-FFF2-40B4-BE49-F238E27FC236}">
                  <a16:creationId xmlns:a16="http://schemas.microsoft.com/office/drawing/2014/main" id="{D64FFAC8-D36B-482A-918A-64061DBD137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6" name="Group 289">
            <a:extLst>
              <a:ext uri="{FF2B5EF4-FFF2-40B4-BE49-F238E27FC236}">
                <a16:creationId xmlns:a16="http://schemas.microsoft.com/office/drawing/2014/main" id="{75F4DDAC-153F-4CD7-8243-68314F819D9C}"/>
              </a:ext>
            </a:extLst>
          </p:cNvPr>
          <p:cNvGrpSpPr/>
          <p:nvPr/>
        </p:nvGrpSpPr>
        <p:grpSpPr>
          <a:xfrm>
            <a:off x="8144805" y="2606330"/>
            <a:ext cx="3980522" cy="2459354"/>
            <a:chOff x="-548507" y="477868"/>
            <a:chExt cx="11570449" cy="6357177"/>
          </a:xfrm>
        </p:grpSpPr>
        <p:sp>
          <p:nvSpPr>
            <p:cNvPr id="77" name="Freeform: Shape 290">
              <a:extLst>
                <a:ext uri="{FF2B5EF4-FFF2-40B4-BE49-F238E27FC236}">
                  <a16:creationId xmlns:a16="http://schemas.microsoft.com/office/drawing/2014/main" id="{216E2340-1DAC-41F1-A65D-046D5294527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78" name="Freeform: Shape 291">
              <a:extLst>
                <a:ext uri="{FF2B5EF4-FFF2-40B4-BE49-F238E27FC236}">
                  <a16:creationId xmlns:a16="http://schemas.microsoft.com/office/drawing/2014/main" id="{9E46807C-A194-455F-9409-F9362F2601AB}"/>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79" name="Freeform: Shape 292">
              <a:extLst>
                <a:ext uri="{FF2B5EF4-FFF2-40B4-BE49-F238E27FC236}">
                  <a16:creationId xmlns:a16="http://schemas.microsoft.com/office/drawing/2014/main" id="{1FE769D2-F67D-4460-A337-373A56A440B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5">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80" name="Freeform: Shape 293">
              <a:extLst>
                <a:ext uri="{FF2B5EF4-FFF2-40B4-BE49-F238E27FC236}">
                  <a16:creationId xmlns:a16="http://schemas.microsoft.com/office/drawing/2014/main" id="{85ECAE4E-A6E6-42C3-933F-CC035CDCB38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1" name="Freeform: Shape 294">
              <a:extLst>
                <a:ext uri="{FF2B5EF4-FFF2-40B4-BE49-F238E27FC236}">
                  <a16:creationId xmlns:a16="http://schemas.microsoft.com/office/drawing/2014/main" id="{155F40DD-81FF-4A63-9D5E-AC9F4F0A300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2" name="Group 295">
              <a:extLst>
                <a:ext uri="{FF2B5EF4-FFF2-40B4-BE49-F238E27FC236}">
                  <a16:creationId xmlns:a16="http://schemas.microsoft.com/office/drawing/2014/main" id="{274CAC95-AF5E-4D87-9029-87265A1AD80C}"/>
                </a:ext>
              </a:extLst>
            </p:cNvPr>
            <p:cNvGrpSpPr/>
            <p:nvPr/>
          </p:nvGrpSpPr>
          <p:grpSpPr>
            <a:xfrm>
              <a:off x="1606" y="6382978"/>
              <a:ext cx="413937" cy="115242"/>
              <a:chOff x="5955" y="6353672"/>
              <a:chExt cx="413937" cy="115242"/>
            </a:xfrm>
          </p:grpSpPr>
          <p:sp>
            <p:nvSpPr>
              <p:cNvPr id="87" name="Rectangle: Rounded Corners 300">
                <a:extLst>
                  <a:ext uri="{FF2B5EF4-FFF2-40B4-BE49-F238E27FC236}">
                    <a16:creationId xmlns:a16="http://schemas.microsoft.com/office/drawing/2014/main" id="{DF7C98F1-C30E-41EC-9131-695061DF651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Rounded Corners 301">
                <a:extLst>
                  <a:ext uri="{FF2B5EF4-FFF2-40B4-BE49-F238E27FC236}">
                    <a16:creationId xmlns:a16="http://schemas.microsoft.com/office/drawing/2014/main" id="{3DF45825-4DA0-468C-9F38-40CD8BC703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296">
              <a:extLst>
                <a:ext uri="{FF2B5EF4-FFF2-40B4-BE49-F238E27FC236}">
                  <a16:creationId xmlns:a16="http://schemas.microsoft.com/office/drawing/2014/main" id="{A6B07C63-6B9B-423B-ADA0-F87887CDE256}"/>
                </a:ext>
              </a:extLst>
            </p:cNvPr>
            <p:cNvGrpSpPr/>
            <p:nvPr/>
          </p:nvGrpSpPr>
          <p:grpSpPr>
            <a:xfrm>
              <a:off x="9855291" y="6381600"/>
              <a:ext cx="885989" cy="115242"/>
              <a:chOff x="5955" y="6353672"/>
              <a:chExt cx="413937" cy="115242"/>
            </a:xfrm>
          </p:grpSpPr>
          <p:sp>
            <p:nvSpPr>
              <p:cNvPr id="85" name="Rectangle: Rounded Corners 298">
                <a:extLst>
                  <a:ext uri="{FF2B5EF4-FFF2-40B4-BE49-F238E27FC236}">
                    <a16:creationId xmlns:a16="http://schemas.microsoft.com/office/drawing/2014/main" id="{864CB253-FDAA-445A-A55D-FCDE3B1B8F6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Rounded Corners 299">
                <a:extLst>
                  <a:ext uri="{FF2B5EF4-FFF2-40B4-BE49-F238E27FC236}">
                    <a16:creationId xmlns:a16="http://schemas.microsoft.com/office/drawing/2014/main" id="{A22BDEF3-411D-45CB-8870-62408190C33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Freeform: Shape 297">
              <a:extLst>
                <a:ext uri="{FF2B5EF4-FFF2-40B4-BE49-F238E27FC236}">
                  <a16:creationId xmlns:a16="http://schemas.microsoft.com/office/drawing/2014/main" id="{17DC2AE4-2888-472E-B532-C3B57FE9FC3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15" name="Group 289">
            <a:extLst>
              <a:ext uri="{FF2B5EF4-FFF2-40B4-BE49-F238E27FC236}">
                <a16:creationId xmlns:a16="http://schemas.microsoft.com/office/drawing/2014/main" id="{A3EC0F00-DC7B-4F88-9DBC-20115AEEC57B}"/>
              </a:ext>
            </a:extLst>
          </p:cNvPr>
          <p:cNvGrpSpPr/>
          <p:nvPr/>
        </p:nvGrpSpPr>
        <p:grpSpPr>
          <a:xfrm>
            <a:off x="31668" y="2606330"/>
            <a:ext cx="3980522" cy="2459354"/>
            <a:chOff x="-548507" y="477868"/>
            <a:chExt cx="11570449" cy="6357177"/>
          </a:xfrm>
        </p:grpSpPr>
        <p:sp>
          <p:nvSpPr>
            <p:cNvPr id="116" name="Freeform: Shape 290">
              <a:extLst>
                <a:ext uri="{FF2B5EF4-FFF2-40B4-BE49-F238E27FC236}">
                  <a16:creationId xmlns:a16="http://schemas.microsoft.com/office/drawing/2014/main" id="{82B51781-C124-400E-BBAF-EC787A63973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117" name="Freeform: Shape 291">
              <a:extLst>
                <a:ext uri="{FF2B5EF4-FFF2-40B4-BE49-F238E27FC236}">
                  <a16:creationId xmlns:a16="http://schemas.microsoft.com/office/drawing/2014/main" id="{EF785125-DED8-4BE5-B18B-71285BE4691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18" name="Freeform: Shape 292">
              <a:extLst>
                <a:ext uri="{FF2B5EF4-FFF2-40B4-BE49-F238E27FC236}">
                  <a16:creationId xmlns:a16="http://schemas.microsoft.com/office/drawing/2014/main" id="{BBA937B4-D19C-45A7-BDA0-31D86396D36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6">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119" name="Freeform: Shape 293">
              <a:extLst>
                <a:ext uri="{FF2B5EF4-FFF2-40B4-BE49-F238E27FC236}">
                  <a16:creationId xmlns:a16="http://schemas.microsoft.com/office/drawing/2014/main" id="{F0664A66-00F5-4ED3-8B4A-A32A0F738EA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0" name="Freeform: Shape 294">
              <a:extLst>
                <a:ext uri="{FF2B5EF4-FFF2-40B4-BE49-F238E27FC236}">
                  <a16:creationId xmlns:a16="http://schemas.microsoft.com/office/drawing/2014/main" id="{9662A5DF-F67D-4AD7-A222-C7E536A3A42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121" name="Group 295">
              <a:extLst>
                <a:ext uri="{FF2B5EF4-FFF2-40B4-BE49-F238E27FC236}">
                  <a16:creationId xmlns:a16="http://schemas.microsoft.com/office/drawing/2014/main" id="{A918BAB7-B1BF-4069-8CB1-17DC9C880A1B}"/>
                </a:ext>
              </a:extLst>
            </p:cNvPr>
            <p:cNvGrpSpPr/>
            <p:nvPr/>
          </p:nvGrpSpPr>
          <p:grpSpPr>
            <a:xfrm>
              <a:off x="1606" y="6382978"/>
              <a:ext cx="413937" cy="115242"/>
              <a:chOff x="5955" y="6353672"/>
              <a:chExt cx="413937" cy="115242"/>
            </a:xfrm>
          </p:grpSpPr>
          <p:sp>
            <p:nvSpPr>
              <p:cNvPr id="126" name="Rectangle: Rounded Corners 300">
                <a:extLst>
                  <a:ext uri="{FF2B5EF4-FFF2-40B4-BE49-F238E27FC236}">
                    <a16:creationId xmlns:a16="http://schemas.microsoft.com/office/drawing/2014/main" id="{17C09A0D-A3DB-48A0-82DE-96923ADAA62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301">
                <a:extLst>
                  <a:ext uri="{FF2B5EF4-FFF2-40B4-BE49-F238E27FC236}">
                    <a16:creationId xmlns:a16="http://schemas.microsoft.com/office/drawing/2014/main" id="{47C2EAE4-CF3F-4A5B-84DF-3CE3B252A34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 name="Group 296">
              <a:extLst>
                <a:ext uri="{FF2B5EF4-FFF2-40B4-BE49-F238E27FC236}">
                  <a16:creationId xmlns:a16="http://schemas.microsoft.com/office/drawing/2014/main" id="{BA8ADB68-B3CE-46FB-AD9D-C5CFF9256ABC}"/>
                </a:ext>
              </a:extLst>
            </p:cNvPr>
            <p:cNvGrpSpPr/>
            <p:nvPr/>
          </p:nvGrpSpPr>
          <p:grpSpPr>
            <a:xfrm>
              <a:off x="9855291" y="6381600"/>
              <a:ext cx="885989" cy="115242"/>
              <a:chOff x="5955" y="6353672"/>
              <a:chExt cx="413937" cy="115242"/>
            </a:xfrm>
          </p:grpSpPr>
          <p:sp>
            <p:nvSpPr>
              <p:cNvPr id="124" name="Rectangle: Rounded Corners 298">
                <a:extLst>
                  <a:ext uri="{FF2B5EF4-FFF2-40B4-BE49-F238E27FC236}">
                    <a16:creationId xmlns:a16="http://schemas.microsoft.com/office/drawing/2014/main" id="{BD84780F-D332-42B0-AE5F-0405FBFB68F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Rounded Corners 299">
                <a:extLst>
                  <a:ext uri="{FF2B5EF4-FFF2-40B4-BE49-F238E27FC236}">
                    <a16:creationId xmlns:a16="http://schemas.microsoft.com/office/drawing/2014/main" id="{43A5A2C2-2EF4-4A8F-84FB-6F9D527AE8FE}"/>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3" name="Freeform: Shape 297">
              <a:extLst>
                <a:ext uri="{FF2B5EF4-FFF2-40B4-BE49-F238E27FC236}">
                  <a16:creationId xmlns:a16="http://schemas.microsoft.com/office/drawing/2014/main" id="{421DC87C-D005-4301-9CC6-7B2A8CDC0B6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29" name="Image 128">
            <a:extLst>
              <a:ext uri="{FF2B5EF4-FFF2-40B4-BE49-F238E27FC236}">
                <a16:creationId xmlns:a16="http://schemas.microsoft.com/office/drawing/2014/main" id="{ED601F78-3A13-4AAF-AF16-4D71C12A59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55" y="5172503"/>
            <a:ext cx="1409524" cy="1587302"/>
          </a:xfrm>
          <a:prstGeom prst="rect">
            <a:avLst/>
          </a:prstGeom>
        </p:spPr>
      </p:pic>
      <p:pic>
        <p:nvPicPr>
          <p:cNvPr id="131" name="Image 130">
            <a:extLst>
              <a:ext uri="{FF2B5EF4-FFF2-40B4-BE49-F238E27FC236}">
                <a16:creationId xmlns:a16="http://schemas.microsoft.com/office/drawing/2014/main" id="{F8EC8054-6C0F-4DEA-925E-1EB8AFE993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8837" y="5382027"/>
            <a:ext cx="1307936" cy="1168254"/>
          </a:xfrm>
          <a:prstGeom prst="rect">
            <a:avLst/>
          </a:prstGeom>
        </p:spPr>
      </p:pic>
      <p:pic>
        <p:nvPicPr>
          <p:cNvPr id="133" name="Image 132">
            <a:extLst>
              <a:ext uri="{FF2B5EF4-FFF2-40B4-BE49-F238E27FC236}">
                <a16:creationId xmlns:a16="http://schemas.microsoft.com/office/drawing/2014/main" id="{9073CEE9-694A-4F1C-A31D-A2DB989C25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2731" y="5305836"/>
            <a:ext cx="1168254" cy="1320635"/>
          </a:xfrm>
          <a:prstGeom prst="rect">
            <a:avLst/>
          </a:prstGeom>
        </p:spPr>
      </p:pic>
      <p:sp>
        <p:nvSpPr>
          <p:cNvPr id="57" name="Rectangle 56">
            <a:extLst>
              <a:ext uri="{FF2B5EF4-FFF2-40B4-BE49-F238E27FC236}">
                <a16:creationId xmlns:a16="http://schemas.microsoft.com/office/drawing/2014/main" id="{3A26A678-F31B-4664-85B1-0EFE2F095734}"/>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08</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669943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000"/>
                                        <p:tgtEl>
                                          <p:spTgt spid="44"/>
                                        </p:tgtEl>
                                      </p:cBhvr>
                                    </p:animEffect>
                                    <p:anim calcmode="lin" valueType="num">
                                      <p:cBhvr>
                                        <p:cTn id="12" dur="1000" fill="hold"/>
                                        <p:tgtEl>
                                          <p:spTgt spid="44"/>
                                        </p:tgtEl>
                                        <p:attrNameLst>
                                          <p:attrName>ppt_x</p:attrName>
                                        </p:attrNameLst>
                                      </p:cBhvr>
                                      <p:tavLst>
                                        <p:tav tm="0">
                                          <p:val>
                                            <p:strVal val="#ppt_x"/>
                                          </p:val>
                                        </p:tav>
                                        <p:tav tm="100000">
                                          <p:val>
                                            <p:strVal val="#ppt_x"/>
                                          </p:val>
                                        </p:tav>
                                      </p:tavLst>
                                    </p:anim>
                                    <p:anim calcmode="lin" valueType="num">
                                      <p:cBhvr>
                                        <p:cTn id="13" dur="1000" fill="hold"/>
                                        <p:tgtEl>
                                          <p:spTgt spid="4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1000"/>
                                        <p:tgtEl>
                                          <p:spTgt spid="133"/>
                                        </p:tgtEl>
                                      </p:cBhvr>
                                    </p:animEffect>
                                    <p:anim calcmode="lin" valueType="num">
                                      <p:cBhvr>
                                        <p:cTn id="18" dur="1000" fill="hold"/>
                                        <p:tgtEl>
                                          <p:spTgt spid="133"/>
                                        </p:tgtEl>
                                        <p:attrNameLst>
                                          <p:attrName>ppt_x</p:attrName>
                                        </p:attrNameLst>
                                      </p:cBhvr>
                                      <p:tavLst>
                                        <p:tav tm="0">
                                          <p:val>
                                            <p:strVal val="#ppt_x"/>
                                          </p:val>
                                        </p:tav>
                                        <p:tav tm="100000">
                                          <p:val>
                                            <p:strVal val="#ppt_x"/>
                                          </p:val>
                                        </p:tav>
                                      </p:tavLst>
                                    </p:anim>
                                    <p:anim calcmode="lin" valueType="num">
                                      <p:cBhvr>
                                        <p:cTn id="19" dur="1000" fill="hold"/>
                                        <p:tgtEl>
                                          <p:spTgt spid="13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0"/>
                                        <p:tgtEl>
                                          <p:spTgt spid="115"/>
                                        </p:tgtEl>
                                      </p:cBhvr>
                                    </p:animEffect>
                                    <p:anim calcmode="lin" valueType="num">
                                      <p:cBhvr>
                                        <p:cTn id="24" dur="1000" fill="hold"/>
                                        <p:tgtEl>
                                          <p:spTgt spid="115"/>
                                        </p:tgtEl>
                                        <p:attrNameLst>
                                          <p:attrName>ppt_x</p:attrName>
                                        </p:attrNameLst>
                                      </p:cBhvr>
                                      <p:tavLst>
                                        <p:tav tm="0">
                                          <p:val>
                                            <p:strVal val="#ppt_x"/>
                                          </p:val>
                                        </p:tav>
                                        <p:tav tm="100000">
                                          <p:val>
                                            <p:strVal val="#ppt_x"/>
                                          </p:val>
                                        </p:tav>
                                      </p:tavLst>
                                    </p:anim>
                                    <p:anim calcmode="lin" valueType="num">
                                      <p:cBhvr>
                                        <p:cTn id="25" dur="1000" fill="hold"/>
                                        <p:tgtEl>
                                          <p:spTgt spid="11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fade">
                                      <p:cBhvr>
                                        <p:cTn id="29" dur="1000"/>
                                        <p:tgtEl>
                                          <p:spTgt spid="129"/>
                                        </p:tgtEl>
                                      </p:cBhvr>
                                    </p:animEffect>
                                    <p:anim calcmode="lin" valueType="num">
                                      <p:cBhvr>
                                        <p:cTn id="30" dur="1000" fill="hold"/>
                                        <p:tgtEl>
                                          <p:spTgt spid="129"/>
                                        </p:tgtEl>
                                        <p:attrNameLst>
                                          <p:attrName>ppt_x</p:attrName>
                                        </p:attrNameLst>
                                      </p:cBhvr>
                                      <p:tavLst>
                                        <p:tav tm="0">
                                          <p:val>
                                            <p:strVal val="#ppt_x"/>
                                          </p:val>
                                        </p:tav>
                                        <p:tav tm="100000">
                                          <p:val>
                                            <p:strVal val="#ppt_x"/>
                                          </p:val>
                                        </p:tav>
                                      </p:tavLst>
                                    </p:anim>
                                    <p:anim calcmode="lin" valueType="num">
                                      <p:cBhvr>
                                        <p:cTn id="31" dur="1000" fill="hold"/>
                                        <p:tgtEl>
                                          <p:spTgt spid="129"/>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1000"/>
                                        <p:tgtEl>
                                          <p:spTgt spid="76"/>
                                        </p:tgtEl>
                                      </p:cBhvr>
                                    </p:animEffect>
                                    <p:anim calcmode="lin" valueType="num">
                                      <p:cBhvr>
                                        <p:cTn id="36" dur="1000" fill="hold"/>
                                        <p:tgtEl>
                                          <p:spTgt spid="76"/>
                                        </p:tgtEl>
                                        <p:attrNameLst>
                                          <p:attrName>ppt_x</p:attrName>
                                        </p:attrNameLst>
                                      </p:cBhvr>
                                      <p:tavLst>
                                        <p:tav tm="0">
                                          <p:val>
                                            <p:strVal val="#ppt_x"/>
                                          </p:val>
                                        </p:tav>
                                        <p:tav tm="100000">
                                          <p:val>
                                            <p:strVal val="#ppt_x"/>
                                          </p:val>
                                        </p:tav>
                                      </p:tavLst>
                                    </p:anim>
                                    <p:anim calcmode="lin" valueType="num">
                                      <p:cBhvr>
                                        <p:cTn id="37" dur="1000" fill="hold"/>
                                        <p:tgtEl>
                                          <p:spTgt spid="7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nodeType="afterEffect">
                                  <p:stCondLst>
                                    <p:cond delay="0"/>
                                  </p:stCondLst>
                                  <p:childTnLst>
                                    <p:set>
                                      <p:cBhvr>
                                        <p:cTn id="40" dur="1" fill="hold">
                                          <p:stCondLst>
                                            <p:cond delay="0"/>
                                          </p:stCondLst>
                                        </p:cTn>
                                        <p:tgtEl>
                                          <p:spTgt spid="131"/>
                                        </p:tgtEl>
                                        <p:attrNameLst>
                                          <p:attrName>style.visibility</p:attrName>
                                        </p:attrNameLst>
                                      </p:cBhvr>
                                      <p:to>
                                        <p:strVal val="visible"/>
                                      </p:to>
                                    </p:set>
                                    <p:animEffect transition="in" filter="fade">
                                      <p:cBhvr>
                                        <p:cTn id="41" dur="1000"/>
                                        <p:tgtEl>
                                          <p:spTgt spid="131"/>
                                        </p:tgtEl>
                                      </p:cBhvr>
                                    </p:animEffect>
                                    <p:anim calcmode="lin" valueType="num">
                                      <p:cBhvr>
                                        <p:cTn id="42" dur="1000" fill="hold"/>
                                        <p:tgtEl>
                                          <p:spTgt spid="131"/>
                                        </p:tgtEl>
                                        <p:attrNameLst>
                                          <p:attrName>ppt_x</p:attrName>
                                        </p:attrNameLst>
                                      </p:cBhvr>
                                      <p:tavLst>
                                        <p:tav tm="0">
                                          <p:val>
                                            <p:strVal val="#ppt_x"/>
                                          </p:val>
                                        </p:tav>
                                        <p:tav tm="100000">
                                          <p:val>
                                            <p:strVal val="#ppt_x"/>
                                          </p:val>
                                        </p:tav>
                                      </p:tavLst>
                                    </p:anim>
                                    <p:anim calcmode="lin" valueType="num">
                                      <p:cBhvr>
                                        <p:cTn id="43"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3D9647B-6F7A-41F0-AE7C-8B6BE86C183C}"/>
              </a:ext>
            </a:extLst>
          </p:cNvPr>
          <p:cNvSpPr txBox="1">
            <a:spLocks/>
          </p:cNvSpPr>
          <p:nvPr/>
        </p:nvSpPr>
        <p:spPr>
          <a:xfrm>
            <a:off x="814454" y="-27691"/>
            <a:ext cx="11573197" cy="724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Etude de la concurrence </a:t>
            </a:r>
          </a:p>
        </p:txBody>
      </p:sp>
      <p:sp>
        <p:nvSpPr>
          <p:cNvPr id="4" name="Rectangle 3">
            <a:extLst>
              <a:ext uri="{FF2B5EF4-FFF2-40B4-BE49-F238E27FC236}">
                <a16:creationId xmlns:a16="http://schemas.microsoft.com/office/drawing/2014/main" id="{926246D8-37DF-446F-8D21-06E4F0BA0450}"/>
              </a:ext>
            </a:extLst>
          </p:cNvPr>
          <p:cNvSpPr/>
          <p:nvPr/>
        </p:nvSpPr>
        <p:spPr>
          <a:xfrm>
            <a:off x="494413" y="2843437"/>
            <a:ext cx="2202428" cy="10695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ounded Rectangle 6">
            <a:extLst>
              <a:ext uri="{FF2B5EF4-FFF2-40B4-BE49-F238E27FC236}">
                <a16:creationId xmlns:a16="http://schemas.microsoft.com/office/drawing/2014/main" id="{5EDA5D58-0C31-4222-8B07-DB1BE6827F57}"/>
              </a:ext>
            </a:extLst>
          </p:cNvPr>
          <p:cNvSpPr/>
          <p:nvPr/>
        </p:nvSpPr>
        <p:spPr>
          <a:xfrm>
            <a:off x="849767" y="2793995"/>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Isosceles Triangle 3">
            <a:extLst>
              <a:ext uri="{FF2B5EF4-FFF2-40B4-BE49-F238E27FC236}">
                <a16:creationId xmlns:a16="http://schemas.microsoft.com/office/drawing/2014/main" id="{D9B38774-15ED-474E-B850-017FE2634B5B}"/>
              </a:ext>
            </a:extLst>
          </p:cNvPr>
          <p:cNvSpPr/>
          <p:nvPr/>
        </p:nvSpPr>
        <p:spPr>
          <a:xfrm rot="5400000">
            <a:off x="279233" y="2806744"/>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Rounded Rectangle 9">
            <a:extLst>
              <a:ext uri="{FF2B5EF4-FFF2-40B4-BE49-F238E27FC236}">
                <a16:creationId xmlns:a16="http://schemas.microsoft.com/office/drawing/2014/main" id="{79E54981-135D-4747-8E6A-40DF71244DE5}"/>
              </a:ext>
            </a:extLst>
          </p:cNvPr>
          <p:cNvSpPr/>
          <p:nvPr/>
        </p:nvSpPr>
        <p:spPr>
          <a:xfrm>
            <a:off x="2703692" y="2787344"/>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EA871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8" name="Straight Connector 18">
            <a:extLst>
              <a:ext uri="{FF2B5EF4-FFF2-40B4-BE49-F238E27FC236}">
                <a16:creationId xmlns:a16="http://schemas.microsoft.com/office/drawing/2014/main" id="{5E4292DD-3D42-407A-8CC5-59F81BF02EE9}"/>
              </a:ext>
            </a:extLst>
          </p:cNvPr>
          <p:cNvCxnSpPr/>
          <p:nvPr/>
        </p:nvCxnSpPr>
        <p:spPr>
          <a:xfrm>
            <a:off x="6528056" y="3035169"/>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19">
            <a:extLst>
              <a:ext uri="{FF2B5EF4-FFF2-40B4-BE49-F238E27FC236}">
                <a16:creationId xmlns:a16="http://schemas.microsoft.com/office/drawing/2014/main" id="{36354E79-86A8-4148-9BD4-2D7B2F8BB045}"/>
              </a:ext>
            </a:extLst>
          </p:cNvPr>
          <p:cNvCxnSpPr/>
          <p:nvPr/>
        </p:nvCxnSpPr>
        <p:spPr>
          <a:xfrm>
            <a:off x="8606286" y="3045869"/>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20">
            <a:extLst>
              <a:ext uri="{FF2B5EF4-FFF2-40B4-BE49-F238E27FC236}">
                <a16:creationId xmlns:a16="http://schemas.microsoft.com/office/drawing/2014/main" id="{457E19B9-CE94-4193-87B5-B06D46074CC2}"/>
              </a:ext>
            </a:extLst>
          </p:cNvPr>
          <p:cNvSpPr txBox="1"/>
          <p:nvPr/>
        </p:nvSpPr>
        <p:spPr>
          <a:xfrm>
            <a:off x="264750" y="3006334"/>
            <a:ext cx="1143830" cy="646331"/>
          </a:xfrm>
          <a:prstGeom prst="rect">
            <a:avLst/>
          </a:prstGeom>
          <a:noFill/>
        </p:spPr>
        <p:txBody>
          <a:bodyPr wrap="square" lIns="108000" rIns="108000" rtlCol="0">
            <a:spAutoFit/>
          </a:bodyPr>
          <a:lstStyle/>
          <a:p>
            <a:r>
              <a:rPr lang="en-US" altLang="ko-KR" sz="3600" b="1" dirty="0">
                <a:solidFill>
                  <a:schemeClr val="bg1"/>
                </a:solidFill>
              </a:rPr>
              <a:t>02</a:t>
            </a:r>
            <a:endParaRPr lang="ko-KR" altLang="en-US" sz="3600" b="1" dirty="0">
              <a:solidFill>
                <a:schemeClr val="bg1"/>
              </a:solidFill>
            </a:endParaRPr>
          </a:p>
        </p:txBody>
      </p:sp>
      <p:sp>
        <p:nvSpPr>
          <p:cNvPr id="11" name="Rectangle 10">
            <a:extLst>
              <a:ext uri="{FF2B5EF4-FFF2-40B4-BE49-F238E27FC236}">
                <a16:creationId xmlns:a16="http://schemas.microsoft.com/office/drawing/2014/main" id="{2F226D99-64D0-4228-9E6F-D0F0CDA4C5AA}"/>
              </a:ext>
            </a:extLst>
          </p:cNvPr>
          <p:cNvSpPr/>
          <p:nvPr/>
        </p:nvSpPr>
        <p:spPr>
          <a:xfrm>
            <a:off x="494413" y="4210249"/>
            <a:ext cx="2202428" cy="1069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Rounded Rectangle 31">
            <a:extLst>
              <a:ext uri="{FF2B5EF4-FFF2-40B4-BE49-F238E27FC236}">
                <a16:creationId xmlns:a16="http://schemas.microsoft.com/office/drawing/2014/main" id="{5614C43B-C2D0-4C56-925D-9D187F6EAEEB}"/>
              </a:ext>
            </a:extLst>
          </p:cNvPr>
          <p:cNvSpPr/>
          <p:nvPr/>
        </p:nvSpPr>
        <p:spPr>
          <a:xfrm>
            <a:off x="849767" y="4160807"/>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Isosceles Triangle 3">
            <a:extLst>
              <a:ext uri="{FF2B5EF4-FFF2-40B4-BE49-F238E27FC236}">
                <a16:creationId xmlns:a16="http://schemas.microsoft.com/office/drawing/2014/main" id="{6F67C761-9BF7-4FE9-BB2A-00419C06A79E}"/>
              </a:ext>
            </a:extLst>
          </p:cNvPr>
          <p:cNvSpPr/>
          <p:nvPr/>
        </p:nvSpPr>
        <p:spPr>
          <a:xfrm rot="5400000">
            <a:off x="279233" y="4173556"/>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Rounded Rectangle 9">
            <a:extLst>
              <a:ext uri="{FF2B5EF4-FFF2-40B4-BE49-F238E27FC236}">
                <a16:creationId xmlns:a16="http://schemas.microsoft.com/office/drawing/2014/main" id="{6738A7D2-A17A-40EC-8215-6893F5B58315}"/>
              </a:ext>
            </a:extLst>
          </p:cNvPr>
          <p:cNvSpPr/>
          <p:nvPr/>
        </p:nvSpPr>
        <p:spPr>
          <a:xfrm>
            <a:off x="2703692" y="4154156"/>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15" name="Straight Connector 37">
            <a:extLst>
              <a:ext uri="{FF2B5EF4-FFF2-40B4-BE49-F238E27FC236}">
                <a16:creationId xmlns:a16="http://schemas.microsoft.com/office/drawing/2014/main" id="{3942387D-8EEE-452E-AC7C-139305914633}"/>
              </a:ext>
            </a:extLst>
          </p:cNvPr>
          <p:cNvCxnSpPr/>
          <p:nvPr/>
        </p:nvCxnSpPr>
        <p:spPr>
          <a:xfrm>
            <a:off x="6528056" y="4401981"/>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38">
            <a:extLst>
              <a:ext uri="{FF2B5EF4-FFF2-40B4-BE49-F238E27FC236}">
                <a16:creationId xmlns:a16="http://schemas.microsoft.com/office/drawing/2014/main" id="{AF5068AE-76F8-459A-84C2-185A85918200}"/>
              </a:ext>
            </a:extLst>
          </p:cNvPr>
          <p:cNvCxnSpPr/>
          <p:nvPr/>
        </p:nvCxnSpPr>
        <p:spPr>
          <a:xfrm>
            <a:off x="8606286" y="4412681"/>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39">
            <a:extLst>
              <a:ext uri="{FF2B5EF4-FFF2-40B4-BE49-F238E27FC236}">
                <a16:creationId xmlns:a16="http://schemas.microsoft.com/office/drawing/2014/main" id="{16256401-CB7A-4984-844E-4B327BBCDE9D}"/>
              </a:ext>
            </a:extLst>
          </p:cNvPr>
          <p:cNvSpPr txBox="1"/>
          <p:nvPr/>
        </p:nvSpPr>
        <p:spPr>
          <a:xfrm>
            <a:off x="264750" y="4373146"/>
            <a:ext cx="1143830" cy="646331"/>
          </a:xfrm>
          <a:prstGeom prst="rect">
            <a:avLst/>
          </a:prstGeom>
          <a:noFill/>
        </p:spPr>
        <p:txBody>
          <a:bodyPr wrap="square" lIns="108000" rIns="108000" rtlCol="0">
            <a:spAutoFit/>
          </a:bodyPr>
          <a:lstStyle/>
          <a:p>
            <a:r>
              <a:rPr lang="en-US" altLang="ko-KR" sz="3600" b="1" dirty="0">
                <a:solidFill>
                  <a:schemeClr val="bg1"/>
                </a:solidFill>
              </a:rPr>
              <a:t>03</a:t>
            </a:r>
            <a:endParaRPr lang="ko-KR" altLang="en-US" sz="3600" b="1" dirty="0">
              <a:solidFill>
                <a:schemeClr val="bg1"/>
              </a:solidFill>
            </a:endParaRPr>
          </a:p>
        </p:txBody>
      </p:sp>
      <p:sp>
        <p:nvSpPr>
          <p:cNvPr id="18" name="Rectangle 17">
            <a:extLst>
              <a:ext uri="{FF2B5EF4-FFF2-40B4-BE49-F238E27FC236}">
                <a16:creationId xmlns:a16="http://schemas.microsoft.com/office/drawing/2014/main" id="{6634C531-1EFA-4AEF-8F2E-735EAB857538}"/>
              </a:ext>
            </a:extLst>
          </p:cNvPr>
          <p:cNvSpPr/>
          <p:nvPr/>
        </p:nvSpPr>
        <p:spPr>
          <a:xfrm>
            <a:off x="2810145" y="563037"/>
            <a:ext cx="1816463" cy="63909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dirty="0"/>
              <a:t>Menu et service </a:t>
            </a:r>
          </a:p>
        </p:txBody>
      </p:sp>
      <p:sp>
        <p:nvSpPr>
          <p:cNvPr id="19" name="Rectangle 18">
            <a:extLst>
              <a:ext uri="{FF2B5EF4-FFF2-40B4-BE49-F238E27FC236}">
                <a16:creationId xmlns:a16="http://schemas.microsoft.com/office/drawing/2014/main" id="{66699E10-32CE-4505-B144-614A2D039634}"/>
              </a:ext>
            </a:extLst>
          </p:cNvPr>
          <p:cNvSpPr/>
          <p:nvPr/>
        </p:nvSpPr>
        <p:spPr>
          <a:xfrm>
            <a:off x="451855" y="1350696"/>
            <a:ext cx="2202428" cy="1069545"/>
          </a:xfrm>
          <a:prstGeom prst="rect">
            <a:avLst/>
          </a:prstGeom>
          <a:gradFill>
            <a:gsLst>
              <a:gs pos="0">
                <a:schemeClr val="accent1">
                  <a:lumMod val="83000"/>
                </a:schemeClr>
              </a:gs>
              <a:gs pos="100000">
                <a:schemeClr val="accent1">
                  <a:lumMod val="8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Rounded Rectangle 6">
            <a:extLst>
              <a:ext uri="{FF2B5EF4-FFF2-40B4-BE49-F238E27FC236}">
                <a16:creationId xmlns:a16="http://schemas.microsoft.com/office/drawing/2014/main" id="{F396F341-07A3-4CB3-85DD-89763F5D2CF4}"/>
              </a:ext>
            </a:extLst>
          </p:cNvPr>
          <p:cNvSpPr/>
          <p:nvPr/>
        </p:nvSpPr>
        <p:spPr>
          <a:xfrm>
            <a:off x="807209" y="1301254"/>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1" name="Isosceles Triangle 3">
            <a:extLst>
              <a:ext uri="{FF2B5EF4-FFF2-40B4-BE49-F238E27FC236}">
                <a16:creationId xmlns:a16="http://schemas.microsoft.com/office/drawing/2014/main" id="{19ABB29E-84FB-485A-838A-E9C9849AC9CE}"/>
              </a:ext>
            </a:extLst>
          </p:cNvPr>
          <p:cNvSpPr/>
          <p:nvPr/>
        </p:nvSpPr>
        <p:spPr>
          <a:xfrm rot="5400000">
            <a:off x="236675" y="1314003"/>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9">
            <a:extLst>
              <a:ext uri="{FF2B5EF4-FFF2-40B4-BE49-F238E27FC236}">
                <a16:creationId xmlns:a16="http://schemas.microsoft.com/office/drawing/2014/main" id="{DC18FE95-3805-47E3-8611-EE8AAB066571}"/>
              </a:ext>
            </a:extLst>
          </p:cNvPr>
          <p:cNvSpPr/>
          <p:nvPr/>
        </p:nvSpPr>
        <p:spPr>
          <a:xfrm>
            <a:off x="2703693" y="1294603"/>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9C5A0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0">
            <a:extLst>
              <a:ext uri="{FF2B5EF4-FFF2-40B4-BE49-F238E27FC236}">
                <a16:creationId xmlns:a16="http://schemas.microsoft.com/office/drawing/2014/main" id="{E0DE07D8-F771-4498-AC80-461249FB9B9A}"/>
              </a:ext>
            </a:extLst>
          </p:cNvPr>
          <p:cNvSpPr txBox="1"/>
          <p:nvPr/>
        </p:nvSpPr>
        <p:spPr>
          <a:xfrm>
            <a:off x="222192" y="1513593"/>
            <a:ext cx="1143830" cy="646331"/>
          </a:xfrm>
          <a:prstGeom prst="rect">
            <a:avLst/>
          </a:prstGeom>
          <a:noFill/>
        </p:spPr>
        <p:txBody>
          <a:bodyPr wrap="square" lIns="108000" rIns="108000" rtlCol="0">
            <a:spAutoFit/>
          </a:bodyPr>
          <a:lstStyle/>
          <a:p>
            <a:r>
              <a:rPr lang="en-US" altLang="ko-KR" sz="3600" b="1" dirty="0">
                <a:solidFill>
                  <a:schemeClr val="bg1"/>
                </a:solidFill>
              </a:rPr>
              <a:t>01</a:t>
            </a:r>
            <a:endParaRPr lang="ko-KR" altLang="en-US" sz="3600" b="1" dirty="0">
              <a:solidFill>
                <a:schemeClr val="bg1"/>
              </a:solidFill>
            </a:endParaRPr>
          </a:p>
        </p:txBody>
      </p:sp>
      <p:cxnSp>
        <p:nvCxnSpPr>
          <p:cNvPr id="24" name="Straight Connector 18">
            <a:extLst>
              <a:ext uri="{FF2B5EF4-FFF2-40B4-BE49-F238E27FC236}">
                <a16:creationId xmlns:a16="http://schemas.microsoft.com/office/drawing/2014/main" id="{FC7467CE-5ED4-4386-AB12-8836827C206A}"/>
              </a:ext>
            </a:extLst>
          </p:cNvPr>
          <p:cNvCxnSpPr/>
          <p:nvPr/>
        </p:nvCxnSpPr>
        <p:spPr>
          <a:xfrm>
            <a:off x="4616669" y="151359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18">
            <a:extLst>
              <a:ext uri="{FF2B5EF4-FFF2-40B4-BE49-F238E27FC236}">
                <a16:creationId xmlns:a16="http://schemas.microsoft.com/office/drawing/2014/main" id="{77D25B26-A0CC-4623-AD69-65E5FF2C8306}"/>
              </a:ext>
            </a:extLst>
          </p:cNvPr>
          <p:cNvCxnSpPr/>
          <p:nvPr/>
        </p:nvCxnSpPr>
        <p:spPr>
          <a:xfrm>
            <a:off x="4620256" y="3004847"/>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18">
            <a:extLst>
              <a:ext uri="{FF2B5EF4-FFF2-40B4-BE49-F238E27FC236}">
                <a16:creationId xmlns:a16="http://schemas.microsoft.com/office/drawing/2014/main" id="{68DDD3D4-645B-427A-BDFB-E16DCA2E1C31}"/>
              </a:ext>
            </a:extLst>
          </p:cNvPr>
          <p:cNvCxnSpPr/>
          <p:nvPr/>
        </p:nvCxnSpPr>
        <p:spPr>
          <a:xfrm>
            <a:off x="4616669" y="4373146"/>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D04CC3C-FB23-4ED5-80A1-18E855494D98}"/>
              </a:ext>
            </a:extLst>
          </p:cNvPr>
          <p:cNvSpPr/>
          <p:nvPr/>
        </p:nvSpPr>
        <p:spPr>
          <a:xfrm>
            <a:off x="4677171" y="557810"/>
            <a:ext cx="1816463"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facturation</a:t>
            </a:r>
          </a:p>
        </p:txBody>
      </p:sp>
      <p:sp>
        <p:nvSpPr>
          <p:cNvPr id="31" name="Rectangle 30">
            <a:extLst>
              <a:ext uri="{FF2B5EF4-FFF2-40B4-BE49-F238E27FC236}">
                <a16:creationId xmlns:a16="http://schemas.microsoft.com/office/drawing/2014/main" id="{148818D3-CA1C-4FB9-8C75-47595141DF40}"/>
              </a:ext>
            </a:extLst>
          </p:cNvPr>
          <p:cNvSpPr/>
          <p:nvPr/>
        </p:nvSpPr>
        <p:spPr>
          <a:xfrm>
            <a:off x="6568570" y="564012"/>
            <a:ext cx="1971950"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Contrôle de Stock</a:t>
            </a:r>
          </a:p>
        </p:txBody>
      </p:sp>
      <p:sp>
        <p:nvSpPr>
          <p:cNvPr id="32" name="Rectangle 31">
            <a:extLst>
              <a:ext uri="{FF2B5EF4-FFF2-40B4-BE49-F238E27FC236}">
                <a16:creationId xmlns:a16="http://schemas.microsoft.com/office/drawing/2014/main" id="{977E67EE-DC36-4FCF-A3C8-9CFA8F23301E}"/>
              </a:ext>
            </a:extLst>
          </p:cNvPr>
          <p:cNvSpPr/>
          <p:nvPr/>
        </p:nvSpPr>
        <p:spPr>
          <a:xfrm>
            <a:off x="8606286" y="559066"/>
            <a:ext cx="1885564"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Communication de fournisseur</a:t>
            </a:r>
          </a:p>
        </p:txBody>
      </p:sp>
      <p:sp>
        <p:nvSpPr>
          <p:cNvPr id="33" name="Rectangle 32">
            <a:extLst>
              <a:ext uri="{FF2B5EF4-FFF2-40B4-BE49-F238E27FC236}">
                <a16:creationId xmlns:a16="http://schemas.microsoft.com/office/drawing/2014/main" id="{0D38B749-66F2-4705-B250-FE110B70D534}"/>
              </a:ext>
            </a:extLst>
          </p:cNvPr>
          <p:cNvSpPr/>
          <p:nvPr/>
        </p:nvSpPr>
        <p:spPr>
          <a:xfrm>
            <a:off x="544109" y="556385"/>
            <a:ext cx="2211762"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Sites concurrents</a:t>
            </a:r>
          </a:p>
        </p:txBody>
      </p:sp>
      <p:sp>
        <p:nvSpPr>
          <p:cNvPr id="34" name="Frame 17">
            <a:extLst>
              <a:ext uri="{FF2B5EF4-FFF2-40B4-BE49-F238E27FC236}">
                <a16:creationId xmlns:a16="http://schemas.microsoft.com/office/drawing/2014/main" id="{AE88931E-7CC5-41E7-AFF2-EAA0B26ED0A3}"/>
              </a:ext>
            </a:extLst>
          </p:cNvPr>
          <p:cNvSpPr/>
          <p:nvPr/>
        </p:nvSpPr>
        <p:spPr>
          <a:xfrm>
            <a:off x="3366094" y="159513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ZoneTexte 34">
            <a:extLst>
              <a:ext uri="{FF2B5EF4-FFF2-40B4-BE49-F238E27FC236}">
                <a16:creationId xmlns:a16="http://schemas.microsoft.com/office/drawing/2014/main" id="{CFE5FA6A-8E1A-414F-B987-4EEBAE6D2283}"/>
              </a:ext>
            </a:extLst>
          </p:cNvPr>
          <p:cNvSpPr txBox="1"/>
          <p:nvPr/>
        </p:nvSpPr>
        <p:spPr>
          <a:xfrm>
            <a:off x="1415431" y="1556929"/>
            <a:ext cx="1782198" cy="369332"/>
          </a:xfrm>
          <a:prstGeom prst="rect">
            <a:avLst/>
          </a:prstGeom>
          <a:noFill/>
        </p:spPr>
        <p:txBody>
          <a:bodyPr wrap="square" rtlCol="0">
            <a:spAutoFit/>
          </a:bodyPr>
          <a:lstStyle/>
          <a:p>
            <a:r>
              <a:rPr lang="fr-FR" dirty="0"/>
              <a:t>Toast</a:t>
            </a:r>
          </a:p>
        </p:txBody>
      </p:sp>
      <p:sp>
        <p:nvSpPr>
          <p:cNvPr id="36" name="ZoneTexte 35">
            <a:extLst>
              <a:ext uri="{FF2B5EF4-FFF2-40B4-BE49-F238E27FC236}">
                <a16:creationId xmlns:a16="http://schemas.microsoft.com/office/drawing/2014/main" id="{BDD37221-79C0-4A30-A00D-2867DC4E11C3}"/>
              </a:ext>
            </a:extLst>
          </p:cNvPr>
          <p:cNvSpPr txBox="1"/>
          <p:nvPr/>
        </p:nvSpPr>
        <p:spPr>
          <a:xfrm>
            <a:off x="1474035" y="3184690"/>
            <a:ext cx="1569809" cy="369332"/>
          </a:xfrm>
          <a:prstGeom prst="rect">
            <a:avLst/>
          </a:prstGeom>
          <a:noFill/>
        </p:spPr>
        <p:txBody>
          <a:bodyPr wrap="square" rtlCol="0">
            <a:spAutoFit/>
          </a:bodyPr>
          <a:lstStyle/>
          <a:p>
            <a:r>
              <a:rPr lang="fr-FR" dirty="0"/>
              <a:t>R-365</a:t>
            </a:r>
          </a:p>
        </p:txBody>
      </p:sp>
      <p:sp>
        <p:nvSpPr>
          <p:cNvPr id="37" name="ZoneTexte 36">
            <a:extLst>
              <a:ext uri="{FF2B5EF4-FFF2-40B4-BE49-F238E27FC236}">
                <a16:creationId xmlns:a16="http://schemas.microsoft.com/office/drawing/2014/main" id="{2CED0B26-89B9-4FB6-918B-0A5AD7D8A2C3}"/>
              </a:ext>
            </a:extLst>
          </p:cNvPr>
          <p:cNvSpPr txBox="1"/>
          <p:nvPr/>
        </p:nvSpPr>
        <p:spPr>
          <a:xfrm>
            <a:off x="1462431" y="4553035"/>
            <a:ext cx="1444123" cy="373225"/>
          </a:xfrm>
          <a:prstGeom prst="rect">
            <a:avLst/>
          </a:prstGeom>
          <a:noFill/>
        </p:spPr>
        <p:txBody>
          <a:bodyPr wrap="square" rtlCol="0">
            <a:spAutoFit/>
          </a:bodyPr>
          <a:lstStyle/>
          <a:p>
            <a:r>
              <a:rPr lang="fr-FR" dirty="0" err="1"/>
              <a:t>POSist</a:t>
            </a:r>
            <a:endParaRPr lang="fr-FR" dirty="0"/>
          </a:p>
        </p:txBody>
      </p:sp>
      <p:sp>
        <p:nvSpPr>
          <p:cNvPr id="38" name="Frame 17">
            <a:extLst>
              <a:ext uri="{FF2B5EF4-FFF2-40B4-BE49-F238E27FC236}">
                <a16:creationId xmlns:a16="http://schemas.microsoft.com/office/drawing/2014/main" id="{1BF74E77-2B6A-4C71-A357-F40B9EFAA60F}"/>
              </a:ext>
            </a:extLst>
          </p:cNvPr>
          <p:cNvSpPr/>
          <p:nvPr/>
        </p:nvSpPr>
        <p:spPr>
          <a:xfrm>
            <a:off x="9316270" y="1634883"/>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TextBox 10">
            <a:extLst>
              <a:ext uri="{FF2B5EF4-FFF2-40B4-BE49-F238E27FC236}">
                <a16:creationId xmlns:a16="http://schemas.microsoft.com/office/drawing/2014/main" id="{DE6357CA-AF30-4A09-9CE0-0D445FCD1205}"/>
              </a:ext>
            </a:extLst>
          </p:cNvPr>
          <p:cNvSpPr txBox="1"/>
          <p:nvPr/>
        </p:nvSpPr>
        <p:spPr>
          <a:xfrm>
            <a:off x="7294677" y="1503220"/>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0" name="Rectangle 39">
            <a:extLst>
              <a:ext uri="{FF2B5EF4-FFF2-40B4-BE49-F238E27FC236}">
                <a16:creationId xmlns:a16="http://schemas.microsoft.com/office/drawing/2014/main" id="{EAC8CD2C-A74F-4D2F-8322-5B724C590800}"/>
              </a:ext>
            </a:extLst>
          </p:cNvPr>
          <p:cNvSpPr/>
          <p:nvPr/>
        </p:nvSpPr>
        <p:spPr>
          <a:xfrm>
            <a:off x="7285324" y="1607567"/>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rame 17">
            <a:extLst>
              <a:ext uri="{FF2B5EF4-FFF2-40B4-BE49-F238E27FC236}">
                <a16:creationId xmlns:a16="http://schemas.microsoft.com/office/drawing/2014/main" id="{5E26EBF9-E26D-4934-B12C-50F23091B7B6}"/>
              </a:ext>
            </a:extLst>
          </p:cNvPr>
          <p:cNvSpPr/>
          <p:nvPr/>
        </p:nvSpPr>
        <p:spPr>
          <a:xfrm>
            <a:off x="3361187" y="3117272"/>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TextBox 10">
            <a:extLst>
              <a:ext uri="{FF2B5EF4-FFF2-40B4-BE49-F238E27FC236}">
                <a16:creationId xmlns:a16="http://schemas.microsoft.com/office/drawing/2014/main" id="{33F33872-D364-4A70-BF8E-91F7E2D997E5}"/>
              </a:ext>
            </a:extLst>
          </p:cNvPr>
          <p:cNvSpPr txBox="1"/>
          <p:nvPr/>
        </p:nvSpPr>
        <p:spPr>
          <a:xfrm>
            <a:off x="7284713" y="3001955"/>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3" name="Rectangle 42">
            <a:extLst>
              <a:ext uri="{FF2B5EF4-FFF2-40B4-BE49-F238E27FC236}">
                <a16:creationId xmlns:a16="http://schemas.microsoft.com/office/drawing/2014/main" id="{6EF18442-EC3B-4E1C-9713-7F301F23B7CE}"/>
              </a:ext>
            </a:extLst>
          </p:cNvPr>
          <p:cNvSpPr/>
          <p:nvPr/>
        </p:nvSpPr>
        <p:spPr>
          <a:xfrm>
            <a:off x="7275360" y="3106302"/>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10">
            <a:extLst>
              <a:ext uri="{FF2B5EF4-FFF2-40B4-BE49-F238E27FC236}">
                <a16:creationId xmlns:a16="http://schemas.microsoft.com/office/drawing/2014/main" id="{1A4867C5-ADB8-4A5C-A6E3-4C1413E9F986}"/>
              </a:ext>
            </a:extLst>
          </p:cNvPr>
          <p:cNvSpPr txBox="1"/>
          <p:nvPr/>
        </p:nvSpPr>
        <p:spPr>
          <a:xfrm>
            <a:off x="7282476" y="4384517"/>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5" name="Rectangle 44">
            <a:extLst>
              <a:ext uri="{FF2B5EF4-FFF2-40B4-BE49-F238E27FC236}">
                <a16:creationId xmlns:a16="http://schemas.microsoft.com/office/drawing/2014/main" id="{18902FF2-3842-4AD0-B68E-1F165AB285F6}"/>
              </a:ext>
            </a:extLst>
          </p:cNvPr>
          <p:cNvSpPr/>
          <p:nvPr/>
        </p:nvSpPr>
        <p:spPr>
          <a:xfrm>
            <a:off x="7273123" y="4488864"/>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extBox 10">
            <a:extLst>
              <a:ext uri="{FF2B5EF4-FFF2-40B4-BE49-F238E27FC236}">
                <a16:creationId xmlns:a16="http://schemas.microsoft.com/office/drawing/2014/main" id="{9BF886C1-B884-423B-B819-304775B8CE3B}"/>
              </a:ext>
            </a:extLst>
          </p:cNvPr>
          <p:cNvSpPr txBox="1"/>
          <p:nvPr/>
        </p:nvSpPr>
        <p:spPr>
          <a:xfrm>
            <a:off x="9268471" y="3001955"/>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7" name="Rectangle 46">
            <a:extLst>
              <a:ext uri="{FF2B5EF4-FFF2-40B4-BE49-F238E27FC236}">
                <a16:creationId xmlns:a16="http://schemas.microsoft.com/office/drawing/2014/main" id="{C33D03C0-59B4-4E92-806C-FAD303E9AA2D}"/>
              </a:ext>
            </a:extLst>
          </p:cNvPr>
          <p:cNvSpPr/>
          <p:nvPr/>
        </p:nvSpPr>
        <p:spPr>
          <a:xfrm>
            <a:off x="9259118" y="3106302"/>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rame 17">
            <a:extLst>
              <a:ext uri="{FF2B5EF4-FFF2-40B4-BE49-F238E27FC236}">
                <a16:creationId xmlns:a16="http://schemas.microsoft.com/office/drawing/2014/main" id="{F2E03A66-752B-4E01-B76F-E51B3970BCEF}"/>
              </a:ext>
            </a:extLst>
          </p:cNvPr>
          <p:cNvSpPr/>
          <p:nvPr/>
        </p:nvSpPr>
        <p:spPr>
          <a:xfrm>
            <a:off x="5273296" y="4525106"/>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0" name="TextBox 10">
            <a:extLst>
              <a:ext uri="{FF2B5EF4-FFF2-40B4-BE49-F238E27FC236}">
                <a16:creationId xmlns:a16="http://schemas.microsoft.com/office/drawing/2014/main" id="{9EF195B7-6DAC-4508-AB38-86D5566C6A77}"/>
              </a:ext>
            </a:extLst>
          </p:cNvPr>
          <p:cNvSpPr txBox="1"/>
          <p:nvPr/>
        </p:nvSpPr>
        <p:spPr>
          <a:xfrm>
            <a:off x="5305375" y="1505734"/>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1" name="Rectangle 50">
            <a:extLst>
              <a:ext uri="{FF2B5EF4-FFF2-40B4-BE49-F238E27FC236}">
                <a16:creationId xmlns:a16="http://schemas.microsoft.com/office/drawing/2014/main" id="{0FB3B0FF-AD76-4AAE-9F2C-A2283B639BAE}"/>
              </a:ext>
            </a:extLst>
          </p:cNvPr>
          <p:cNvSpPr/>
          <p:nvPr/>
        </p:nvSpPr>
        <p:spPr>
          <a:xfrm>
            <a:off x="5296022" y="1610081"/>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TextBox 10">
            <a:extLst>
              <a:ext uri="{FF2B5EF4-FFF2-40B4-BE49-F238E27FC236}">
                <a16:creationId xmlns:a16="http://schemas.microsoft.com/office/drawing/2014/main" id="{D44D73D4-9EB3-4D76-AEA6-F6CD1637C5E2}"/>
              </a:ext>
            </a:extLst>
          </p:cNvPr>
          <p:cNvSpPr txBox="1"/>
          <p:nvPr/>
        </p:nvSpPr>
        <p:spPr>
          <a:xfrm>
            <a:off x="5305375" y="3004516"/>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3" name="Rectangle 52">
            <a:extLst>
              <a:ext uri="{FF2B5EF4-FFF2-40B4-BE49-F238E27FC236}">
                <a16:creationId xmlns:a16="http://schemas.microsoft.com/office/drawing/2014/main" id="{1D8DA527-5A58-419D-9268-21B092BDFB79}"/>
              </a:ext>
            </a:extLst>
          </p:cNvPr>
          <p:cNvSpPr/>
          <p:nvPr/>
        </p:nvSpPr>
        <p:spPr>
          <a:xfrm>
            <a:off x="5296022" y="3108863"/>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TextBox 10">
            <a:extLst>
              <a:ext uri="{FF2B5EF4-FFF2-40B4-BE49-F238E27FC236}">
                <a16:creationId xmlns:a16="http://schemas.microsoft.com/office/drawing/2014/main" id="{64E8E983-2047-4A90-AB68-F03FA6E38BAE}"/>
              </a:ext>
            </a:extLst>
          </p:cNvPr>
          <p:cNvSpPr txBox="1"/>
          <p:nvPr/>
        </p:nvSpPr>
        <p:spPr>
          <a:xfrm>
            <a:off x="3371813" y="4384517"/>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5" name="Rectangle 54">
            <a:extLst>
              <a:ext uri="{FF2B5EF4-FFF2-40B4-BE49-F238E27FC236}">
                <a16:creationId xmlns:a16="http://schemas.microsoft.com/office/drawing/2014/main" id="{CD22760C-2E50-4424-BCCA-F20AEB33395A}"/>
              </a:ext>
            </a:extLst>
          </p:cNvPr>
          <p:cNvSpPr/>
          <p:nvPr/>
        </p:nvSpPr>
        <p:spPr>
          <a:xfrm>
            <a:off x="3362460" y="4488864"/>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10">
            <a:extLst>
              <a:ext uri="{FF2B5EF4-FFF2-40B4-BE49-F238E27FC236}">
                <a16:creationId xmlns:a16="http://schemas.microsoft.com/office/drawing/2014/main" id="{8FBC1ABD-D3F1-4367-811F-152874395549}"/>
              </a:ext>
            </a:extLst>
          </p:cNvPr>
          <p:cNvSpPr txBox="1"/>
          <p:nvPr/>
        </p:nvSpPr>
        <p:spPr>
          <a:xfrm>
            <a:off x="9329636" y="4394303"/>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7" name="Rectangle 56">
            <a:extLst>
              <a:ext uri="{FF2B5EF4-FFF2-40B4-BE49-F238E27FC236}">
                <a16:creationId xmlns:a16="http://schemas.microsoft.com/office/drawing/2014/main" id="{57331372-54CE-486A-9D1D-8AED85E4CCC0}"/>
              </a:ext>
            </a:extLst>
          </p:cNvPr>
          <p:cNvSpPr/>
          <p:nvPr/>
        </p:nvSpPr>
        <p:spPr>
          <a:xfrm>
            <a:off x="9320283" y="4498650"/>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space réservé du numéro de diapositive 2">
            <a:extLst>
              <a:ext uri="{FF2B5EF4-FFF2-40B4-BE49-F238E27FC236}">
                <a16:creationId xmlns:a16="http://schemas.microsoft.com/office/drawing/2014/main" id="{9B79C9C2-EC99-4E58-AD88-D1E0613851DA}"/>
              </a:ext>
            </a:extLst>
          </p:cNvPr>
          <p:cNvSpPr txBox="1">
            <a:spLocks/>
          </p:cNvSpPr>
          <p:nvPr/>
        </p:nvSpPr>
        <p:spPr>
          <a:xfrm>
            <a:off x="10815556" y="6426214"/>
            <a:ext cx="973667" cy="2743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9</a:t>
            </a:fld>
            <a:endParaRPr lang="en-US" dirty="0"/>
          </a:p>
        </p:txBody>
      </p:sp>
      <p:pic>
        <p:nvPicPr>
          <p:cNvPr id="60" name="Image 59">
            <a:extLst>
              <a:ext uri="{FF2B5EF4-FFF2-40B4-BE49-F238E27FC236}">
                <a16:creationId xmlns:a16="http://schemas.microsoft.com/office/drawing/2014/main" id="{7E656595-A831-4A6D-8433-6E70DE864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61" name="Rectangle 60">
            <a:extLst>
              <a:ext uri="{FF2B5EF4-FFF2-40B4-BE49-F238E27FC236}">
                <a16:creationId xmlns:a16="http://schemas.microsoft.com/office/drawing/2014/main" id="{B8F37405-EF2D-4366-8F18-7D8A9BC62362}"/>
              </a:ext>
            </a:extLst>
          </p:cNvPr>
          <p:cNvSpPr/>
          <p:nvPr/>
        </p:nvSpPr>
        <p:spPr>
          <a:xfrm>
            <a:off x="10540883" y="558165"/>
            <a:ext cx="1444963"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Volet Smart</a:t>
            </a:r>
          </a:p>
        </p:txBody>
      </p:sp>
      <p:sp>
        <p:nvSpPr>
          <p:cNvPr id="62" name="Frame 17">
            <a:extLst>
              <a:ext uri="{FF2B5EF4-FFF2-40B4-BE49-F238E27FC236}">
                <a16:creationId xmlns:a16="http://schemas.microsoft.com/office/drawing/2014/main" id="{F90DD4C8-6F66-414A-BAB0-0253D3FB1843}"/>
              </a:ext>
            </a:extLst>
          </p:cNvPr>
          <p:cNvSpPr/>
          <p:nvPr/>
        </p:nvSpPr>
        <p:spPr>
          <a:xfrm>
            <a:off x="10944643" y="1634883"/>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4" name="Frame 17">
            <a:extLst>
              <a:ext uri="{FF2B5EF4-FFF2-40B4-BE49-F238E27FC236}">
                <a16:creationId xmlns:a16="http://schemas.microsoft.com/office/drawing/2014/main" id="{0C223D16-585F-453F-94CE-9CBBA3FA2887}"/>
              </a:ext>
            </a:extLst>
          </p:cNvPr>
          <p:cNvSpPr/>
          <p:nvPr/>
        </p:nvSpPr>
        <p:spPr>
          <a:xfrm>
            <a:off x="10950220" y="3045869"/>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7" name="TextBox 10">
            <a:extLst>
              <a:ext uri="{FF2B5EF4-FFF2-40B4-BE49-F238E27FC236}">
                <a16:creationId xmlns:a16="http://schemas.microsoft.com/office/drawing/2014/main" id="{BE39B596-A804-4A7B-AEF5-52813B1811E0}"/>
              </a:ext>
            </a:extLst>
          </p:cNvPr>
          <p:cNvSpPr txBox="1"/>
          <p:nvPr/>
        </p:nvSpPr>
        <p:spPr>
          <a:xfrm>
            <a:off x="11005831" y="4414891"/>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68" name="Rectangle 67">
            <a:extLst>
              <a:ext uri="{FF2B5EF4-FFF2-40B4-BE49-F238E27FC236}">
                <a16:creationId xmlns:a16="http://schemas.microsoft.com/office/drawing/2014/main" id="{8FD97114-E9B5-421C-BBC4-1D5FE07E1639}"/>
              </a:ext>
            </a:extLst>
          </p:cNvPr>
          <p:cNvSpPr/>
          <p:nvPr/>
        </p:nvSpPr>
        <p:spPr>
          <a:xfrm>
            <a:off x="10996478" y="4519238"/>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a:extLst>
              <a:ext uri="{FF2B5EF4-FFF2-40B4-BE49-F238E27FC236}">
                <a16:creationId xmlns:a16="http://schemas.microsoft.com/office/drawing/2014/main" id="{35E39A74-78AB-4524-8F2A-3C7FAC6D5FD4}"/>
              </a:ext>
            </a:extLst>
          </p:cNvPr>
          <p:cNvSpPr/>
          <p:nvPr/>
        </p:nvSpPr>
        <p:spPr>
          <a:xfrm>
            <a:off x="499701" y="5570281"/>
            <a:ext cx="2202428" cy="1069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2" name="Rounded Rectangle 31">
            <a:extLst>
              <a:ext uri="{FF2B5EF4-FFF2-40B4-BE49-F238E27FC236}">
                <a16:creationId xmlns:a16="http://schemas.microsoft.com/office/drawing/2014/main" id="{6631A5D9-A427-48AC-910E-CC89D8C833F5}"/>
              </a:ext>
            </a:extLst>
          </p:cNvPr>
          <p:cNvSpPr/>
          <p:nvPr/>
        </p:nvSpPr>
        <p:spPr>
          <a:xfrm>
            <a:off x="855055" y="5520839"/>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3" name="Isosceles Triangle 3">
            <a:extLst>
              <a:ext uri="{FF2B5EF4-FFF2-40B4-BE49-F238E27FC236}">
                <a16:creationId xmlns:a16="http://schemas.microsoft.com/office/drawing/2014/main" id="{58664F9B-867D-40C5-B948-B842D9F0C095}"/>
              </a:ext>
            </a:extLst>
          </p:cNvPr>
          <p:cNvSpPr/>
          <p:nvPr/>
        </p:nvSpPr>
        <p:spPr>
          <a:xfrm rot="5400000">
            <a:off x="284521" y="5533588"/>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rgbClr val="F4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4" name="Rounded Rectangle 9">
            <a:extLst>
              <a:ext uri="{FF2B5EF4-FFF2-40B4-BE49-F238E27FC236}">
                <a16:creationId xmlns:a16="http://schemas.microsoft.com/office/drawing/2014/main" id="{92195A17-B72C-4BAE-B376-3CCF27B602A5}"/>
              </a:ext>
            </a:extLst>
          </p:cNvPr>
          <p:cNvSpPr/>
          <p:nvPr/>
        </p:nvSpPr>
        <p:spPr>
          <a:xfrm>
            <a:off x="2708980" y="5514188"/>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F4AE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75" name="Straight Connector 37">
            <a:extLst>
              <a:ext uri="{FF2B5EF4-FFF2-40B4-BE49-F238E27FC236}">
                <a16:creationId xmlns:a16="http://schemas.microsoft.com/office/drawing/2014/main" id="{533757F1-BD15-4BCD-8AF8-4B180CEC9416}"/>
              </a:ext>
            </a:extLst>
          </p:cNvPr>
          <p:cNvCxnSpPr/>
          <p:nvPr/>
        </p:nvCxnSpPr>
        <p:spPr>
          <a:xfrm>
            <a:off x="6533344" y="576201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38">
            <a:extLst>
              <a:ext uri="{FF2B5EF4-FFF2-40B4-BE49-F238E27FC236}">
                <a16:creationId xmlns:a16="http://schemas.microsoft.com/office/drawing/2014/main" id="{15E094B2-6ABC-4E78-982D-4BA97DBD2DA1}"/>
              </a:ext>
            </a:extLst>
          </p:cNvPr>
          <p:cNvCxnSpPr/>
          <p:nvPr/>
        </p:nvCxnSpPr>
        <p:spPr>
          <a:xfrm>
            <a:off x="8611574" y="577271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7" name="TextBox 39">
            <a:extLst>
              <a:ext uri="{FF2B5EF4-FFF2-40B4-BE49-F238E27FC236}">
                <a16:creationId xmlns:a16="http://schemas.microsoft.com/office/drawing/2014/main" id="{7EA2AD70-430B-4877-AC7D-ABCD034D229C}"/>
              </a:ext>
            </a:extLst>
          </p:cNvPr>
          <p:cNvSpPr txBox="1"/>
          <p:nvPr/>
        </p:nvSpPr>
        <p:spPr>
          <a:xfrm>
            <a:off x="270038" y="5733178"/>
            <a:ext cx="1143830" cy="646331"/>
          </a:xfrm>
          <a:prstGeom prst="rect">
            <a:avLst/>
          </a:prstGeom>
          <a:noFill/>
        </p:spPr>
        <p:txBody>
          <a:bodyPr wrap="square" lIns="108000" rIns="108000" rtlCol="0">
            <a:spAutoFit/>
          </a:bodyPr>
          <a:lstStyle/>
          <a:p>
            <a:r>
              <a:rPr lang="en-US" altLang="ko-KR" sz="3600" b="1" dirty="0">
                <a:solidFill>
                  <a:schemeClr val="bg1"/>
                </a:solidFill>
              </a:rPr>
              <a:t>04</a:t>
            </a:r>
            <a:endParaRPr lang="ko-KR" altLang="en-US" sz="3600" b="1" dirty="0">
              <a:solidFill>
                <a:schemeClr val="bg1"/>
              </a:solidFill>
            </a:endParaRPr>
          </a:p>
        </p:txBody>
      </p:sp>
      <p:cxnSp>
        <p:nvCxnSpPr>
          <p:cNvPr id="78" name="Straight Connector 18">
            <a:extLst>
              <a:ext uri="{FF2B5EF4-FFF2-40B4-BE49-F238E27FC236}">
                <a16:creationId xmlns:a16="http://schemas.microsoft.com/office/drawing/2014/main" id="{53A8822A-00A4-4BBE-9550-474EABFBA306}"/>
              </a:ext>
            </a:extLst>
          </p:cNvPr>
          <p:cNvCxnSpPr/>
          <p:nvPr/>
        </p:nvCxnSpPr>
        <p:spPr>
          <a:xfrm>
            <a:off x="4621957" y="5733178"/>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23ECD33F-D008-49D7-B460-5A1ABD66EBBC}"/>
              </a:ext>
            </a:extLst>
          </p:cNvPr>
          <p:cNvSpPr txBox="1"/>
          <p:nvPr/>
        </p:nvSpPr>
        <p:spPr>
          <a:xfrm>
            <a:off x="1386369" y="5911879"/>
            <a:ext cx="1444123" cy="373225"/>
          </a:xfrm>
          <a:prstGeom prst="rect">
            <a:avLst/>
          </a:prstGeom>
          <a:noFill/>
        </p:spPr>
        <p:txBody>
          <a:bodyPr wrap="square" rtlCol="0">
            <a:spAutoFit/>
          </a:bodyPr>
          <a:lstStyle/>
          <a:p>
            <a:r>
              <a:rPr lang="fr-FR" dirty="0" err="1"/>
              <a:t>MonResto</a:t>
            </a:r>
            <a:endParaRPr lang="fr-FR" dirty="0"/>
          </a:p>
        </p:txBody>
      </p:sp>
      <p:sp>
        <p:nvSpPr>
          <p:cNvPr id="80" name="TextBox 10">
            <a:extLst>
              <a:ext uri="{FF2B5EF4-FFF2-40B4-BE49-F238E27FC236}">
                <a16:creationId xmlns:a16="http://schemas.microsoft.com/office/drawing/2014/main" id="{6606EE88-74D5-4152-861B-8862494E4CFF}"/>
              </a:ext>
            </a:extLst>
          </p:cNvPr>
          <p:cNvSpPr txBox="1"/>
          <p:nvPr/>
        </p:nvSpPr>
        <p:spPr>
          <a:xfrm>
            <a:off x="7287764" y="5744549"/>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1" name="Rectangle 80">
            <a:extLst>
              <a:ext uri="{FF2B5EF4-FFF2-40B4-BE49-F238E27FC236}">
                <a16:creationId xmlns:a16="http://schemas.microsoft.com/office/drawing/2014/main" id="{5875FA05-8C20-401E-A59C-2B11DE01ED22}"/>
              </a:ext>
            </a:extLst>
          </p:cNvPr>
          <p:cNvSpPr/>
          <p:nvPr/>
        </p:nvSpPr>
        <p:spPr>
          <a:xfrm>
            <a:off x="7278411" y="5848896"/>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rame 17">
            <a:extLst>
              <a:ext uri="{FF2B5EF4-FFF2-40B4-BE49-F238E27FC236}">
                <a16:creationId xmlns:a16="http://schemas.microsoft.com/office/drawing/2014/main" id="{B96DF6AE-1A6F-4796-9106-518429D367B6}"/>
              </a:ext>
            </a:extLst>
          </p:cNvPr>
          <p:cNvSpPr/>
          <p:nvPr/>
        </p:nvSpPr>
        <p:spPr>
          <a:xfrm>
            <a:off x="5278584" y="5885138"/>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3" name="TextBox 10">
            <a:extLst>
              <a:ext uri="{FF2B5EF4-FFF2-40B4-BE49-F238E27FC236}">
                <a16:creationId xmlns:a16="http://schemas.microsoft.com/office/drawing/2014/main" id="{17057E99-4BF6-4606-BB2A-7882229CFE88}"/>
              </a:ext>
            </a:extLst>
          </p:cNvPr>
          <p:cNvSpPr txBox="1"/>
          <p:nvPr/>
        </p:nvSpPr>
        <p:spPr>
          <a:xfrm>
            <a:off x="3377101" y="5744549"/>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4" name="Rectangle 83">
            <a:extLst>
              <a:ext uri="{FF2B5EF4-FFF2-40B4-BE49-F238E27FC236}">
                <a16:creationId xmlns:a16="http://schemas.microsoft.com/office/drawing/2014/main" id="{26027D90-EAEE-46E6-8DF7-0BC8F5FC7E99}"/>
              </a:ext>
            </a:extLst>
          </p:cNvPr>
          <p:cNvSpPr/>
          <p:nvPr/>
        </p:nvSpPr>
        <p:spPr>
          <a:xfrm>
            <a:off x="3367748" y="5848896"/>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10">
            <a:extLst>
              <a:ext uri="{FF2B5EF4-FFF2-40B4-BE49-F238E27FC236}">
                <a16:creationId xmlns:a16="http://schemas.microsoft.com/office/drawing/2014/main" id="{AC3B34A0-7366-4F7F-8906-193CC82475CA}"/>
              </a:ext>
            </a:extLst>
          </p:cNvPr>
          <p:cNvSpPr txBox="1"/>
          <p:nvPr/>
        </p:nvSpPr>
        <p:spPr>
          <a:xfrm>
            <a:off x="11011119" y="5774923"/>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8" name="Rectangle 87">
            <a:extLst>
              <a:ext uri="{FF2B5EF4-FFF2-40B4-BE49-F238E27FC236}">
                <a16:creationId xmlns:a16="http://schemas.microsoft.com/office/drawing/2014/main" id="{EA295595-A131-4CDD-B1DC-327B9CF62E8F}"/>
              </a:ext>
            </a:extLst>
          </p:cNvPr>
          <p:cNvSpPr/>
          <p:nvPr/>
        </p:nvSpPr>
        <p:spPr>
          <a:xfrm>
            <a:off x="11001766" y="5879270"/>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58">
            <a:extLst>
              <a:ext uri="{FF2B5EF4-FFF2-40B4-BE49-F238E27FC236}">
                <a16:creationId xmlns:a16="http://schemas.microsoft.com/office/drawing/2014/main" id="{F58F3754-8BDA-4186-9BA1-B1E2CBF7D781}"/>
              </a:ext>
            </a:extLst>
          </p:cNvPr>
          <p:cNvCxnSpPr>
            <a:cxnSpLocks/>
          </p:cNvCxnSpPr>
          <p:nvPr/>
        </p:nvCxnSpPr>
        <p:spPr>
          <a:xfrm>
            <a:off x="10516366" y="1188826"/>
            <a:ext cx="0" cy="62584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DB4F5D8B-4CBC-49CF-BE7A-8FF30E7229B4}"/>
              </a:ext>
            </a:extLst>
          </p:cNvPr>
          <p:cNvCxnSpPr>
            <a:cxnSpLocks/>
          </p:cNvCxnSpPr>
          <p:nvPr/>
        </p:nvCxnSpPr>
        <p:spPr>
          <a:xfrm>
            <a:off x="8606286" y="711306"/>
            <a:ext cx="0" cy="62990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C433599E-9D44-455F-AE48-6FFB7B1FE789}"/>
              </a:ext>
            </a:extLst>
          </p:cNvPr>
          <p:cNvCxnSpPr>
            <a:cxnSpLocks/>
          </p:cNvCxnSpPr>
          <p:nvPr/>
        </p:nvCxnSpPr>
        <p:spPr>
          <a:xfrm>
            <a:off x="6526517" y="923248"/>
            <a:ext cx="1539" cy="60871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454B4833-A075-4AF7-A40A-601ECCAF2C3E}"/>
              </a:ext>
            </a:extLst>
          </p:cNvPr>
          <p:cNvCxnSpPr>
            <a:cxnSpLocks/>
          </p:cNvCxnSpPr>
          <p:nvPr/>
        </p:nvCxnSpPr>
        <p:spPr>
          <a:xfrm>
            <a:off x="4611368" y="1244411"/>
            <a:ext cx="0" cy="576598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Frame 17">
            <a:extLst>
              <a:ext uri="{FF2B5EF4-FFF2-40B4-BE49-F238E27FC236}">
                <a16:creationId xmlns:a16="http://schemas.microsoft.com/office/drawing/2014/main" id="{527B7348-7F28-4C37-9362-15C793267742}"/>
              </a:ext>
            </a:extLst>
          </p:cNvPr>
          <p:cNvSpPr/>
          <p:nvPr/>
        </p:nvSpPr>
        <p:spPr>
          <a:xfrm>
            <a:off x="9266894" y="588958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5" name="Rectangle 84">
            <a:extLst>
              <a:ext uri="{FF2B5EF4-FFF2-40B4-BE49-F238E27FC236}">
                <a16:creationId xmlns:a16="http://schemas.microsoft.com/office/drawing/2014/main" id="{A4168E8F-489F-4BC2-A310-856E5219FD1F}"/>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09</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253936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
                                        <p:tgtEl>
                                          <p:spTgt spid="3">
                                            <p:txEl>
                                              <p:pRg st="0" end="0"/>
                                            </p:txEl>
                                          </p:spTgt>
                                        </p:tgtEl>
                                      </p:cBhvr>
                                    </p:animEffect>
                                  </p:childTnLst>
                                </p:cTn>
                              </p:par>
                            </p:childTnLst>
                          </p:cTn>
                        </p:par>
                        <p:par>
                          <p:cTn id="8" fill="hold">
                            <p:stCondLst>
                              <p:cond delay="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
                                        <p:tgtEl>
                                          <p:spTgt spid="4"/>
                                        </p:tgtEl>
                                      </p:cBhvr>
                                    </p:animEffect>
                                  </p:childTnLst>
                                </p:cTn>
                              </p:par>
                            </p:childTnLst>
                          </p:cTn>
                        </p:par>
                        <p:par>
                          <p:cTn id="12" fill="hold">
                            <p:stCondLst>
                              <p:cond delay="1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
                                        <p:tgtEl>
                                          <p:spTgt spid="5"/>
                                        </p:tgtEl>
                                      </p:cBhvr>
                                    </p:animEffect>
                                  </p:childTnLst>
                                </p:cTn>
                              </p:par>
                            </p:childTnLst>
                          </p:cTn>
                        </p:par>
                        <p:par>
                          <p:cTn id="16" fill="hold">
                            <p:stCondLst>
                              <p:cond delay="15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
                                        <p:tgtEl>
                                          <p:spTgt spid="6"/>
                                        </p:tgtEl>
                                      </p:cBhvr>
                                    </p:animEffect>
                                  </p:childTnLst>
                                </p:cTn>
                              </p:par>
                            </p:childTnLst>
                          </p:cTn>
                        </p:par>
                        <p:par>
                          <p:cTn id="20" fill="hold">
                            <p:stCondLst>
                              <p:cond delay="2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
                                        <p:tgtEl>
                                          <p:spTgt spid="7"/>
                                        </p:tgtEl>
                                      </p:cBhvr>
                                    </p:animEffec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
                                        <p:tgtEl>
                                          <p:spTgt spid="8"/>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
                                        <p:tgtEl>
                                          <p:spTgt spid="9"/>
                                        </p:tgtEl>
                                      </p:cBhvr>
                                    </p:animEffect>
                                  </p:childTnLst>
                                </p:cTn>
                              </p:par>
                            </p:childTnLst>
                          </p:cTn>
                        </p:par>
                        <p:par>
                          <p:cTn id="32" fill="hold">
                            <p:stCondLst>
                              <p:cond delay="35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
                                        <p:tgtEl>
                                          <p:spTgt spid="10"/>
                                        </p:tgtEl>
                                      </p:cBhvr>
                                    </p:animEffect>
                                  </p:childTnLst>
                                </p:cTn>
                              </p:par>
                            </p:childTnLst>
                          </p:cTn>
                        </p:par>
                        <p:par>
                          <p:cTn id="36" fill="hold">
                            <p:stCondLst>
                              <p:cond delay="4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
                                        <p:tgtEl>
                                          <p:spTgt spid="11"/>
                                        </p:tgtEl>
                                      </p:cBhvr>
                                    </p:animEffect>
                                  </p:childTnLst>
                                </p:cTn>
                              </p:par>
                            </p:childTnLst>
                          </p:cTn>
                        </p:par>
                        <p:par>
                          <p:cTn id="40" fill="hold">
                            <p:stCondLst>
                              <p:cond delay="45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
                                        <p:tgtEl>
                                          <p:spTgt spid="12"/>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
                                        <p:tgtEl>
                                          <p:spTgt spid="13"/>
                                        </p:tgtEl>
                                      </p:cBhvr>
                                    </p:animEffect>
                                  </p:childTnLst>
                                </p:cTn>
                              </p:par>
                            </p:childTnLst>
                          </p:cTn>
                        </p:par>
                        <p:par>
                          <p:cTn id="48" fill="hold">
                            <p:stCondLst>
                              <p:cond delay="55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
                                        <p:tgtEl>
                                          <p:spTgt spid="14"/>
                                        </p:tgtEl>
                                      </p:cBhvr>
                                    </p:animEffect>
                                  </p:childTnLst>
                                </p:cTn>
                              </p:par>
                            </p:childTnLst>
                          </p:cTn>
                        </p:par>
                        <p:par>
                          <p:cTn id="52" fill="hold">
                            <p:stCondLst>
                              <p:cond delay="6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
                                        <p:tgtEl>
                                          <p:spTgt spid="15"/>
                                        </p:tgtEl>
                                      </p:cBhvr>
                                    </p:animEffect>
                                  </p:childTnLst>
                                </p:cTn>
                              </p:par>
                            </p:childTnLst>
                          </p:cTn>
                        </p:par>
                        <p:par>
                          <p:cTn id="56" fill="hold">
                            <p:stCondLst>
                              <p:cond delay="6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
                                        <p:tgtEl>
                                          <p:spTgt spid="16"/>
                                        </p:tgtEl>
                                      </p:cBhvr>
                                    </p:animEffect>
                                  </p:childTnLst>
                                </p:cTn>
                              </p:par>
                            </p:childTnLst>
                          </p:cTn>
                        </p:par>
                        <p:par>
                          <p:cTn id="60" fill="hold">
                            <p:stCondLst>
                              <p:cond delay="700"/>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
                                        <p:tgtEl>
                                          <p:spTgt spid="17"/>
                                        </p:tgtEl>
                                      </p:cBhvr>
                                    </p:animEffect>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
                                        <p:tgtEl>
                                          <p:spTgt spid="18"/>
                                        </p:tgtEl>
                                      </p:cBhvr>
                                    </p:animEffect>
                                  </p:childTnLst>
                                </p:cTn>
                              </p:par>
                            </p:childTnLst>
                          </p:cTn>
                        </p:par>
                        <p:par>
                          <p:cTn id="68" fill="hold">
                            <p:stCondLst>
                              <p:cond delay="8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
                                        <p:tgtEl>
                                          <p:spTgt spid="19"/>
                                        </p:tgtEl>
                                      </p:cBhvr>
                                    </p:animEffect>
                                  </p:childTnLst>
                                </p:cTn>
                              </p:par>
                            </p:childTnLst>
                          </p:cTn>
                        </p:par>
                        <p:par>
                          <p:cTn id="72" fill="hold">
                            <p:stCondLst>
                              <p:cond delay="850"/>
                            </p:stCondLst>
                            <p:childTnLst>
                              <p:par>
                                <p:cTn id="73" presetID="10" presetClass="entr" presetSubtype="0"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
                                        <p:tgtEl>
                                          <p:spTgt spid="20"/>
                                        </p:tgtEl>
                                      </p:cBhvr>
                                    </p:animEffect>
                                  </p:childTnLst>
                                </p:cTn>
                              </p:par>
                            </p:childTnLst>
                          </p:cTn>
                        </p:par>
                        <p:par>
                          <p:cTn id="76" fill="hold">
                            <p:stCondLst>
                              <p:cond delay="9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
                                        <p:tgtEl>
                                          <p:spTgt spid="21"/>
                                        </p:tgtEl>
                                      </p:cBhvr>
                                    </p:animEffect>
                                  </p:childTnLst>
                                </p:cTn>
                              </p:par>
                            </p:childTnLst>
                          </p:cTn>
                        </p:par>
                        <p:par>
                          <p:cTn id="80" fill="hold">
                            <p:stCondLst>
                              <p:cond delay="950"/>
                            </p:stCondLst>
                            <p:childTnLst>
                              <p:par>
                                <p:cTn id="81" presetID="10" presetClass="entr" presetSubtype="0"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
                                        <p:tgtEl>
                                          <p:spTgt spid="22"/>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
                                        <p:tgtEl>
                                          <p:spTgt spid="23"/>
                                        </p:tgtEl>
                                      </p:cBhvr>
                                    </p:animEffect>
                                  </p:childTnLst>
                                </p:cTn>
                              </p:par>
                            </p:childTnLst>
                          </p:cTn>
                        </p:par>
                        <p:par>
                          <p:cTn id="88" fill="hold">
                            <p:stCondLst>
                              <p:cond delay="1050"/>
                            </p:stCondLst>
                            <p:childTnLst>
                              <p:par>
                                <p:cTn id="89" presetID="10" presetClass="entr" presetSubtype="0"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
                                        <p:tgtEl>
                                          <p:spTgt spid="24"/>
                                        </p:tgtEl>
                                      </p:cBhvr>
                                    </p:animEffect>
                                  </p:childTnLst>
                                </p:cTn>
                              </p:par>
                            </p:childTnLst>
                          </p:cTn>
                        </p:par>
                        <p:par>
                          <p:cTn id="92" fill="hold">
                            <p:stCondLst>
                              <p:cond delay="1100"/>
                            </p:stCondLst>
                            <p:childTnLst>
                              <p:par>
                                <p:cTn id="93" presetID="10" presetClass="entr" presetSubtype="0" fill="hold"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
                                        <p:tgtEl>
                                          <p:spTgt spid="25"/>
                                        </p:tgtEl>
                                      </p:cBhvr>
                                    </p:animEffect>
                                  </p:childTnLst>
                                </p:cTn>
                              </p:par>
                            </p:childTnLst>
                          </p:cTn>
                        </p:par>
                        <p:par>
                          <p:cTn id="96" fill="hold">
                            <p:stCondLst>
                              <p:cond delay="1150"/>
                            </p:stCondLst>
                            <p:childTnLst>
                              <p:par>
                                <p:cTn id="97" presetID="10" presetClass="entr" presetSubtype="0"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
                                        <p:tgtEl>
                                          <p:spTgt spid="26"/>
                                        </p:tgtEl>
                                      </p:cBhvr>
                                    </p:animEffect>
                                  </p:childTnLst>
                                </p:cTn>
                              </p:par>
                            </p:childTnLst>
                          </p:cTn>
                        </p:par>
                        <p:par>
                          <p:cTn id="100" fill="hold">
                            <p:stCondLst>
                              <p:cond delay="1200"/>
                            </p:stCondLst>
                            <p:childTnLst>
                              <p:par>
                                <p:cTn id="101" presetID="10" presetClass="entr" presetSubtype="0" fill="hold"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
                                        <p:tgtEl>
                                          <p:spTgt spid="27"/>
                                        </p:tgtEl>
                                      </p:cBhvr>
                                    </p:animEffect>
                                  </p:childTnLst>
                                </p:cTn>
                              </p:par>
                            </p:childTnLst>
                          </p:cTn>
                        </p:par>
                        <p:par>
                          <p:cTn id="104" fill="hold">
                            <p:stCondLst>
                              <p:cond delay="1250"/>
                            </p:stCondLst>
                            <p:childTnLst>
                              <p:par>
                                <p:cTn id="105" presetID="10" presetClass="entr" presetSubtype="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
                                        <p:tgtEl>
                                          <p:spTgt spid="28"/>
                                        </p:tgtEl>
                                      </p:cBhvr>
                                    </p:animEffect>
                                  </p:childTnLst>
                                </p:cTn>
                              </p:par>
                            </p:childTnLst>
                          </p:cTn>
                        </p:par>
                        <p:par>
                          <p:cTn id="108" fill="hold">
                            <p:stCondLst>
                              <p:cond delay="1300"/>
                            </p:stCondLst>
                            <p:childTnLst>
                              <p:par>
                                <p:cTn id="109" presetID="10" presetClass="entr" presetSubtype="0" fill="hold"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
                                        <p:tgtEl>
                                          <p:spTgt spid="29"/>
                                        </p:tgtEl>
                                      </p:cBhvr>
                                    </p:animEffect>
                                  </p:childTnLst>
                                </p:cTn>
                              </p:par>
                            </p:childTnLst>
                          </p:cTn>
                        </p:par>
                        <p:par>
                          <p:cTn id="112" fill="hold">
                            <p:stCondLst>
                              <p:cond delay="1350"/>
                            </p:stCondLst>
                            <p:childTnLst>
                              <p:par>
                                <p:cTn id="113" presetID="10" presetClass="entr" presetSubtype="0" fill="hold" grpId="0"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
                                        <p:tgtEl>
                                          <p:spTgt spid="30"/>
                                        </p:tgtEl>
                                      </p:cBhvr>
                                    </p:animEffect>
                                  </p:childTnLst>
                                </p:cTn>
                              </p:par>
                            </p:childTnLst>
                          </p:cTn>
                        </p:par>
                        <p:par>
                          <p:cTn id="116" fill="hold">
                            <p:stCondLst>
                              <p:cond delay="1400"/>
                            </p:stCondLst>
                            <p:childTnLst>
                              <p:par>
                                <p:cTn id="117" presetID="10" presetClass="entr" presetSubtype="0" fill="hold" grpId="0"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
                                        <p:tgtEl>
                                          <p:spTgt spid="31"/>
                                        </p:tgtEl>
                                      </p:cBhvr>
                                    </p:animEffect>
                                  </p:childTnLst>
                                </p:cTn>
                              </p:par>
                            </p:childTnLst>
                          </p:cTn>
                        </p:par>
                        <p:par>
                          <p:cTn id="120" fill="hold">
                            <p:stCondLst>
                              <p:cond delay="1450"/>
                            </p:stCondLst>
                            <p:childTnLst>
                              <p:par>
                                <p:cTn id="121" presetID="10" presetClass="entr" presetSubtype="0" fill="hold" grpId="0" nodeType="after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50"/>
                                        <p:tgtEl>
                                          <p:spTgt spid="32"/>
                                        </p:tgtEl>
                                      </p:cBhvr>
                                    </p:animEffect>
                                  </p:childTnLst>
                                </p:cTn>
                              </p:par>
                            </p:childTnLst>
                          </p:cTn>
                        </p:par>
                        <p:par>
                          <p:cTn id="124" fill="hold">
                            <p:stCondLst>
                              <p:cond delay="1500"/>
                            </p:stCondLst>
                            <p:childTnLst>
                              <p:par>
                                <p:cTn id="125" presetID="10" presetClass="entr" presetSubtype="0" fill="hold" grpId="0" nodeType="after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
                                        <p:tgtEl>
                                          <p:spTgt spid="33"/>
                                        </p:tgtEl>
                                      </p:cBhvr>
                                    </p:animEffect>
                                  </p:childTnLst>
                                </p:cTn>
                              </p:par>
                            </p:childTnLst>
                          </p:cTn>
                        </p:par>
                        <p:par>
                          <p:cTn id="128" fill="hold">
                            <p:stCondLst>
                              <p:cond delay="1550"/>
                            </p:stCondLst>
                            <p:childTnLst>
                              <p:par>
                                <p:cTn id="129" presetID="10" presetClass="entr" presetSubtype="0" fill="hold" grpId="0" nodeType="after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fade">
                                      <p:cBhvr>
                                        <p:cTn id="131" dur="50"/>
                                        <p:tgtEl>
                                          <p:spTgt spid="34"/>
                                        </p:tgtEl>
                                      </p:cBhvr>
                                    </p:animEffect>
                                  </p:childTnLst>
                                </p:cTn>
                              </p:par>
                            </p:childTnLst>
                          </p:cTn>
                        </p:par>
                        <p:par>
                          <p:cTn id="132" fill="hold">
                            <p:stCondLst>
                              <p:cond delay="1600"/>
                            </p:stCondLst>
                            <p:childTnLst>
                              <p:par>
                                <p:cTn id="133" presetID="10" presetClass="entr" presetSubtype="0"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fade">
                                      <p:cBhvr>
                                        <p:cTn id="135" dur="50"/>
                                        <p:tgtEl>
                                          <p:spTgt spid="35"/>
                                        </p:tgtEl>
                                      </p:cBhvr>
                                    </p:animEffect>
                                  </p:childTnLst>
                                </p:cTn>
                              </p:par>
                            </p:childTnLst>
                          </p:cTn>
                        </p:par>
                        <p:par>
                          <p:cTn id="136" fill="hold">
                            <p:stCondLst>
                              <p:cond delay="1650"/>
                            </p:stCondLst>
                            <p:childTnLst>
                              <p:par>
                                <p:cTn id="137" presetID="10" presetClass="entr" presetSubtype="0"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fade">
                                      <p:cBhvr>
                                        <p:cTn id="139" dur="50"/>
                                        <p:tgtEl>
                                          <p:spTgt spid="36"/>
                                        </p:tgtEl>
                                      </p:cBhvr>
                                    </p:animEffect>
                                  </p:childTnLst>
                                </p:cTn>
                              </p:par>
                            </p:childTnLst>
                          </p:cTn>
                        </p:par>
                        <p:par>
                          <p:cTn id="140" fill="hold">
                            <p:stCondLst>
                              <p:cond delay="1700"/>
                            </p:stCondLst>
                            <p:childTnLst>
                              <p:par>
                                <p:cTn id="141" presetID="10" presetClass="entr" presetSubtype="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
                                        <p:tgtEl>
                                          <p:spTgt spid="37"/>
                                        </p:tgtEl>
                                      </p:cBhvr>
                                    </p:animEffect>
                                  </p:childTnLst>
                                </p:cTn>
                              </p:par>
                            </p:childTnLst>
                          </p:cTn>
                        </p:par>
                        <p:par>
                          <p:cTn id="144" fill="hold">
                            <p:stCondLst>
                              <p:cond delay="1750"/>
                            </p:stCondLst>
                            <p:childTnLst>
                              <p:par>
                                <p:cTn id="145" presetID="10" presetClass="entr" presetSubtype="0" fill="hold" grpId="0" nodeType="after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fade">
                                      <p:cBhvr>
                                        <p:cTn id="147" dur="50"/>
                                        <p:tgtEl>
                                          <p:spTgt spid="38"/>
                                        </p:tgtEl>
                                      </p:cBhvr>
                                    </p:animEffect>
                                  </p:childTnLst>
                                </p:cTn>
                              </p:par>
                            </p:childTnLst>
                          </p:cTn>
                        </p:par>
                        <p:par>
                          <p:cTn id="148" fill="hold">
                            <p:stCondLst>
                              <p:cond delay="1800"/>
                            </p:stCondLst>
                            <p:childTnLst>
                              <p:par>
                                <p:cTn id="149" presetID="10" presetClass="entr" presetSubtype="0" fill="hold" grpId="0" nodeType="afterEffect">
                                  <p:stCondLst>
                                    <p:cond delay="0"/>
                                  </p:stCondLst>
                                  <p:childTnLst>
                                    <p:set>
                                      <p:cBhvr>
                                        <p:cTn id="150" dur="1" fill="hold">
                                          <p:stCondLst>
                                            <p:cond delay="0"/>
                                          </p:stCondLst>
                                        </p:cTn>
                                        <p:tgtEl>
                                          <p:spTgt spid="39"/>
                                        </p:tgtEl>
                                        <p:attrNameLst>
                                          <p:attrName>style.visibility</p:attrName>
                                        </p:attrNameLst>
                                      </p:cBhvr>
                                      <p:to>
                                        <p:strVal val="visible"/>
                                      </p:to>
                                    </p:set>
                                    <p:animEffect transition="in" filter="fade">
                                      <p:cBhvr>
                                        <p:cTn id="151" dur="50"/>
                                        <p:tgtEl>
                                          <p:spTgt spid="39"/>
                                        </p:tgtEl>
                                      </p:cBhvr>
                                    </p:animEffect>
                                  </p:childTnLst>
                                </p:cTn>
                              </p:par>
                            </p:childTnLst>
                          </p:cTn>
                        </p:par>
                        <p:par>
                          <p:cTn id="152" fill="hold">
                            <p:stCondLst>
                              <p:cond delay="1850"/>
                            </p:stCondLst>
                            <p:childTnLst>
                              <p:par>
                                <p:cTn id="153" presetID="10" presetClass="entr" presetSubtype="0" fill="hold" grpId="0" nodeType="afterEffect">
                                  <p:stCondLst>
                                    <p:cond delay="0"/>
                                  </p:stCondLst>
                                  <p:childTnLst>
                                    <p:set>
                                      <p:cBhvr>
                                        <p:cTn id="154" dur="1" fill="hold">
                                          <p:stCondLst>
                                            <p:cond delay="0"/>
                                          </p:stCondLst>
                                        </p:cTn>
                                        <p:tgtEl>
                                          <p:spTgt spid="40"/>
                                        </p:tgtEl>
                                        <p:attrNameLst>
                                          <p:attrName>style.visibility</p:attrName>
                                        </p:attrNameLst>
                                      </p:cBhvr>
                                      <p:to>
                                        <p:strVal val="visible"/>
                                      </p:to>
                                    </p:set>
                                    <p:animEffect transition="in" filter="fade">
                                      <p:cBhvr>
                                        <p:cTn id="155" dur="50"/>
                                        <p:tgtEl>
                                          <p:spTgt spid="40"/>
                                        </p:tgtEl>
                                      </p:cBhvr>
                                    </p:animEffect>
                                  </p:childTnLst>
                                </p:cTn>
                              </p:par>
                            </p:childTnLst>
                          </p:cTn>
                        </p:par>
                        <p:par>
                          <p:cTn id="156" fill="hold">
                            <p:stCondLst>
                              <p:cond delay="1900"/>
                            </p:stCondLst>
                            <p:childTnLst>
                              <p:par>
                                <p:cTn id="157" presetID="10" presetClass="entr" presetSubtype="0" fill="hold" grpId="0" nodeType="afterEffect">
                                  <p:stCondLst>
                                    <p:cond delay="0"/>
                                  </p:stCondLst>
                                  <p:childTnLst>
                                    <p:set>
                                      <p:cBhvr>
                                        <p:cTn id="158" dur="1" fill="hold">
                                          <p:stCondLst>
                                            <p:cond delay="0"/>
                                          </p:stCondLst>
                                        </p:cTn>
                                        <p:tgtEl>
                                          <p:spTgt spid="41"/>
                                        </p:tgtEl>
                                        <p:attrNameLst>
                                          <p:attrName>style.visibility</p:attrName>
                                        </p:attrNameLst>
                                      </p:cBhvr>
                                      <p:to>
                                        <p:strVal val="visible"/>
                                      </p:to>
                                    </p:set>
                                    <p:animEffect transition="in" filter="fade">
                                      <p:cBhvr>
                                        <p:cTn id="159" dur="50"/>
                                        <p:tgtEl>
                                          <p:spTgt spid="41"/>
                                        </p:tgtEl>
                                      </p:cBhvr>
                                    </p:animEffect>
                                  </p:childTnLst>
                                </p:cTn>
                              </p:par>
                            </p:childTnLst>
                          </p:cTn>
                        </p:par>
                        <p:par>
                          <p:cTn id="160" fill="hold">
                            <p:stCondLst>
                              <p:cond delay="1950"/>
                            </p:stCondLst>
                            <p:childTnLst>
                              <p:par>
                                <p:cTn id="161" presetID="10" presetClass="entr" presetSubtype="0" fill="hold" grpId="0" nodeType="after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fade">
                                      <p:cBhvr>
                                        <p:cTn id="163" dur="50"/>
                                        <p:tgtEl>
                                          <p:spTgt spid="42"/>
                                        </p:tgtEl>
                                      </p:cBhvr>
                                    </p:animEffect>
                                  </p:childTnLst>
                                </p:cTn>
                              </p:par>
                            </p:childTnLst>
                          </p:cTn>
                        </p:par>
                        <p:par>
                          <p:cTn id="164" fill="hold">
                            <p:stCondLst>
                              <p:cond delay="2000"/>
                            </p:stCondLst>
                            <p:childTnLst>
                              <p:par>
                                <p:cTn id="165" presetID="10" presetClass="entr" presetSubtype="0" fill="hold" grpId="0" nodeType="afterEffect">
                                  <p:stCondLst>
                                    <p:cond delay="0"/>
                                  </p:stCondLst>
                                  <p:childTnLst>
                                    <p:set>
                                      <p:cBhvr>
                                        <p:cTn id="166" dur="1" fill="hold">
                                          <p:stCondLst>
                                            <p:cond delay="0"/>
                                          </p:stCondLst>
                                        </p:cTn>
                                        <p:tgtEl>
                                          <p:spTgt spid="43"/>
                                        </p:tgtEl>
                                        <p:attrNameLst>
                                          <p:attrName>style.visibility</p:attrName>
                                        </p:attrNameLst>
                                      </p:cBhvr>
                                      <p:to>
                                        <p:strVal val="visible"/>
                                      </p:to>
                                    </p:set>
                                    <p:animEffect transition="in" filter="fade">
                                      <p:cBhvr>
                                        <p:cTn id="167" dur="50"/>
                                        <p:tgtEl>
                                          <p:spTgt spid="43"/>
                                        </p:tgtEl>
                                      </p:cBhvr>
                                    </p:animEffect>
                                  </p:childTnLst>
                                </p:cTn>
                              </p:par>
                            </p:childTnLst>
                          </p:cTn>
                        </p:par>
                        <p:par>
                          <p:cTn id="168" fill="hold">
                            <p:stCondLst>
                              <p:cond delay="2050"/>
                            </p:stCondLst>
                            <p:childTnLst>
                              <p:par>
                                <p:cTn id="169" presetID="10" presetClass="entr" presetSubtype="0" fill="hold" grpId="0" nodeType="afterEffect">
                                  <p:stCondLst>
                                    <p:cond delay="0"/>
                                  </p:stCondLst>
                                  <p:childTnLst>
                                    <p:set>
                                      <p:cBhvr>
                                        <p:cTn id="170" dur="1" fill="hold">
                                          <p:stCondLst>
                                            <p:cond delay="0"/>
                                          </p:stCondLst>
                                        </p:cTn>
                                        <p:tgtEl>
                                          <p:spTgt spid="44"/>
                                        </p:tgtEl>
                                        <p:attrNameLst>
                                          <p:attrName>style.visibility</p:attrName>
                                        </p:attrNameLst>
                                      </p:cBhvr>
                                      <p:to>
                                        <p:strVal val="visible"/>
                                      </p:to>
                                    </p:set>
                                    <p:animEffect transition="in" filter="fade">
                                      <p:cBhvr>
                                        <p:cTn id="171" dur="50"/>
                                        <p:tgtEl>
                                          <p:spTgt spid="44"/>
                                        </p:tgtEl>
                                      </p:cBhvr>
                                    </p:animEffect>
                                  </p:childTnLst>
                                </p:cTn>
                              </p:par>
                            </p:childTnLst>
                          </p:cTn>
                        </p:par>
                        <p:par>
                          <p:cTn id="172" fill="hold">
                            <p:stCondLst>
                              <p:cond delay="2100"/>
                            </p:stCondLst>
                            <p:childTnLst>
                              <p:par>
                                <p:cTn id="173" presetID="10" presetClass="entr" presetSubtype="0" fill="hold" grpId="0" nodeType="after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fade">
                                      <p:cBhvr>
                                        <p:cTn id="175" dur="50"/>
                                        <p:tgtEl>
                                          <p:spTgt spid="45"/>
                                        </p:tgtEl>
                                      </p:cBhvr>
                                    </p:animEffect>
                                  </p:childTnLst>
                                </p:cTn>
                              </p:par>
                            </p:childTnLst>
                          </p:cTn>
                        </p:par>
                        <p:par>
                          <p:cTn id="176" fill="hold">
                            <p:stCondLst>
                              <p:cond delay="2150"/>
                            </p:stCondLst>
                            <p:childTnLst>
                              <p:par>
                                <p:cTn id="177" presetID="10" presetClass="entr" presetSubtype="0" fill="hold" grpId="0" nodeType="after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fade">
                                      <p:cBhvr>
                                        <p:cTn id="179" dur="50"/>
                                        <p:tgtEl>
                                          <p:spTgt spid="46"/>
                                        </p:tgtEl>
                                      </p:cBhvr>
                                    </p:animEffect>
                                  </p:childTnLst>
                                </p:cTn>
                              </p:par>
                            </p:childTnLst>
                          </p:cTn>
                        </p:par>
                        <p:par>
                          <p:cTn id="180" fill="hold">
                            <p:stCondLst>
                              <p:cond delay="2200"/>
                            </p:stCondLst>
                            <p:childTnLst>
                              <p:par>
                                <p:cTn id="181" presetID="10" presetClass="entr" presetSubtype="0"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Effect transition="in" filter="fade">
                                      <p:cBhvr>
                                        <p:cTn id="183" dur="50"/>
                                        <p:tgtEl>
                                          <p:spTgt spid="47"/>
                                        </p:tgtEl>
                                      </p:cBhvr>
                                    </p:animEffect>
                                  </p:childTnLst>
                                </p:cTn>
                              </p:par>
                            </p:childTnLst>
                          </p:cTn>
                        </p:par>
                        <p:par>
                          <p:cTn id="184" fill="hold">
                            <p:stCondLst>
                              <p:cond delay="2250"/>
                            </p:stCondLst>
                            <p:childTnLst>
                              <p:par>
                                <p:cTn id="185" presetID="10" presetClass="entr" presetSubtype="0" fill="hold" grpId="0" nodeType="after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fade">
                                      <p:cBhvr>
                                        <p:cTn id="187" dur="50"/>
                                        <p:tgtEl>
                                          <p:spTgt spid="48"/>
                                        </p:tgtEl>
                                      </p:cBhvr>
                                    </p:animEffect>
                                  </p:childTnLst>
                                </p:cTn>
                              </p:par>
                            </p:childTnLst>
                          </p:cTn>
                        </p:par>
                        <p:par>
                          <p:cTn id="188" fill="hold">
                            <p:stCondLst>
                              <p:cond delay="2300"/>
                            </p:stCondLst>
                            <p:childTnLst>
                              <p:par>
                                <p:cTn id="189" presetID="10" presetClass="entr" presetSubtype="0" fill="hold" grpId="0" nodeType="afterEffect">
                                  <p:stCondLst>
                                    <p:cond delay="0"/>
                                  </p:stCondLst>
                                  <p:childTnLst>
                                    <p:set>
                                      <p:cBhvr>
                                        <p:cTn id="190" dur="1" fill="hold">
                                          <p:stCondLst>
                                            <p:cond delay="0"/>
                                          </p:stCondLst>
                                        </p:cTn>
                                        <p:tgtEl>
                                          <p:spTgt spid="50"/>
                                        </p:tgtEl>
                                        <p:attrNameLst>
                                          <p:attrName>style.visibility</p:attrName>
                                        </p:attrNameLst>
                                      </p:cBhvr>
                                      <p:to>
                                        <p:strVal val="visible"/>
                                      </p:to>
                                    </p:set>
                                    <p:animEffect transition="in" filter="fade">
                                      <p:cBhvr>
                                        <p:cTn id="191" dur="50"/>
                                        <p:tgtEl>
                                          <p:spTgt spid="50"/>
                                        </p:tgtEl>
                                      </p:cBhvr>
                                    </p:animEffect>
                                  </p:childTnLst>
                                </p:cTn>
                              </p:par>
                            </p:childTnLst>
                          </p:cTn>
                        </p:par>
                        <p:par>
                          <p:cTn id="192" fill="hold">
                            <p:stCondLst>
                              <p:cond delay="2350"/>
                            </p:stCondLst>
                            <p:childTnLst>
                              <p:par>
                                <p:cTn id="193" presetID="10" presetClass="entr" presetSubtype="0" fill="hold" grpId="0" nodeType="afterEffect">
                                  <p:stCondLst>
                                    <p:cond delay="0"/>
                                  </p:stCondLst>
                                  <p:childTnLst>
                                    <p:set>
                                      <p:cBhvr>
                                        <p:cTn id="194" dur="1" fill="hold">
                                          <p:stCondLst>
                                            <p:cond delay="0"/>
                                          </p:stCondLst>
                                        </p:cTn>
                                        <p:tgtEl>
                                          <p:spTgt spid="51"/>
                                        </p:tgtEl>
                                        <p:attrNameLst>
                                          <p:attrName>style.visibility</p:attrName>
                                        </p:attrNameLst>
                                      </p:cBhvr>
                                      <p:to>
                                        <p:strVal val="visible"/>
                                      </p:to>
                                    </p:set>
                                    <p:animEffect transition="in" filter="fade">
                                      <p:cBhvr>
                                        <p:cTn id="195" dur="50"/>
                                        <p:tgtEl>
                                          <p:spTgt spid="51"/>
                                        </p:tgtEl>
                                      </p:cBhvr>
                                    </p:animEffect>
                                  </p:childTnLst>
                                </p:cTn>
                              </p:par>
                            </p:childTnLst>
                          </p:cTn>
                        </p:par>
                        <p:par>
                          <p:cTn id="196" fill="hold">
                            <p:stCondLst>
                              <p:cond delay="2400"/>
                            </p:stCondLst>
                            <p:childTnLst>
                              <p:par>
                                <p:cTn id="197" presetID="10" presetClass="entr" presetSubtype="0" fill="hold" grpId="0" nodeType="afterEffect">
                                  <p:stCondLst>
                                    <p:cond delay="0"/>
                                  </p:stCondLst>
                                  <p:childTnLst>
                                    <p:set>
                                      <p:cBhvr>
                                        <p:cTn id="198" dur="1" fill="hold">
                                          <p:stCondLst>
                                            <p:cond delay="0"/>
                                          </p:stCondLst>
                                        </p:cTn>
                                        <p:tgtEl>
                                          <p:spTgt spid="52"/>
                                        </p:tgtEl>
                                        <p:attrNameLst>
                                          <p:attrName>style.visibility</p:attrName>
                                        </p:attrNameLst>
                                      </p:cBhvr>
                                      <p:to>
                                        <p:strVal val="visible"/>
                                      </p:to>
                                    </p:set>
                                    <p:animEffect transition="in" filter="fade">
                                      <p:cBhvr>
                                        <p:cTn id="199" dur="50"/>
                                        <p:tgtEl>
                                          <p:spTgt spid="52"/>
                                        </p:tgtEl>
                                      </p:cBhvr>
                                    </p:animEffect>
                                  </p:childTnLst>
                                </p:cTn>
                              </p:par>
                            </p:childTnLst>
                          </p:cTn>
                        </p:par>
                        <p:par>
                          <p:cTn id="200" fill="hold">
                            <p:stCondLst>
                              <p:cond delay="2450"/>
                            </p:stCondLst>
                            <p:childTnLst>
                              <p:par>
                                <p:cTn id="201" presetID="10" presetClass="entr" presetSubtype="0" fill="hold" grpId="0" nodeType="afterEffect">
                                  <p:stCondLst>
                                    <p:cond delay="0"/>
                                  </p:stCondLst>
                                  <p:childTnLst>
                                    <p:set>
                                      <p:cBhvr>
                                        <p:cTn id="202" dur="1" fill="hold">
                                          <p:stCondLst>
                                            <p:cond delay="0"/>
                                          </p:stCondLst>
                                        </p:cTn>
                                        <p:tgtEl>
                                          <p:spTgt spid="53"/>
                                        </p:tgtEl>
                                        <p:attrNameLst>
                                          <p:attrName>style.visibility</p:attrName>
                                        </p:attrNameLst>
                                      </p:cBhvr>
                                      <p:to>
                                        <p:strVal val="visible"/>
                                      </p:to>
                                    </p:set>
                                    <p:animEffect transition="in" filter="fade">
                                      <p:cBhvr>
                                        <p:cTn id="203" dur="50"/>
                                        <p:tgtEl>
                                          <p:spTgt spid="53"/>
                                        </p:tgtEl>
                                      </p:cBhvr>
                                    </p:animEffect>
                                  </p:childTnLst>
                                </p:cTn>
                              </p:par>
                            </p:childTnLst>
                          </p:cTn>
                        </p:par>
                        <p:par>
                          <p:cTn id="204" fill="hold">
                            <p:stCondLst>
                              <p:cond delay="2500"/>
                            </p:stCondLst>
                            <p:childTnLst>
                              <p:par>
                                <p:cTn id="205" presetID="10" presetClass="entr" presetSubtype="0" fill="hold" grpId="0" nodeType="afterEffect">
                                  <p:stCondLst>
                                    <p:cond delay="0"/>
                                  </p:stCondLst>
                                  <p:childTnLst>
                                    <p:set>
                                      <p:cBhvr>
                                        <p:cTn id="206" dur="1" fill="hold">
                                          <p:stCondLst>
                                            <p:cond delay="0"/>
                                          </p:stCondLst>
                                        </p:cTn>
                                        <p:tgtEl>
                                          <p:spTgt spid="54"/>
                                        </p:tgtEl>
                                        <p:attrNameLst>
                                          <p:attrName>style.visibility</p:attrName>
                                        </p:attrNameLst>
                                      </p:cBhvr>
                                      <p:to>
                                        <p:strVal val="visible"/>
                                      </p:to>
                                    </p:set>
                                    <p:animEffect transition="in" filter="fade">
                                      <p:cBhvr>
                                        <p:cTn id="207" dur="50"/>
                                        <p:tgtEl>
                                          <p:spTgt spid="54"/>
                                        </p:tgtEl>
                                      </p:cBhvr>
                                    </p:animEffect>
                                  </p:childTnLst>
                                </p:cTn>
                              </p:par>
                            </p:childTnLst>
                          </p:cTn>
                        </p:par>
                        <p:par>
                          <p:cTn id="208" fill="hold">
                            <p:stCondLst>
                              <p:cond delay="2550"/>
                            </p:stCondLst>
                            <p:childTnLst>
                              <p:par>
                                <p:cTn id="209" presetID="10" presetClass="entr" presetSubtype="0" fill="hold" grpId="0" nodeType="afterEffect">
                                  <p:stCondLst>
                                    <p:cond delay="0"/>
                                  </p:stCondLst>
                                  <p:childTnLst>
                                    <p:set>
                                      <p:cBhvr>
                                        <p:cTn id="210" dur="1" fill="hold">
                                          <p:stCondLst>
                                            <p:cond delay="0"/>
                                          </p:stCondLst>
                                        </p:cTn>
                                        <p:tgtEl>
                                          <p:spTgt spid="55"/>
                                        </p:tgtEl>
                                        <p:attrNameLst>
                                          <p:attrName>style.visibility</p:attrName>
                                        </p:attrNameLst>
                                      </p:cBhvr>
                                      <p:to>
                                        <p:strVal val="visible"/>
                                      </p:to>
                                    </p:set>
                                    <p:animEffect transition="in" filter="fade">
                                      <p:cBhvr>
                                        <p:cTn id="211" dur="50"/>
                                        <p:tgtEl>
                                          <p:spTgt spid="55"/>
                                        </p:tgtEl>
                                      </p:cBhvr>
                                    </p:animEffect>
                                  </p:childTnLst>
                                </p:cTn>
                              </p:par>
                            </p:childTnLst>
                          </p:cTn>
                        </p:par>
                        <p:par>
                          <p:cTn id="212" fill="hold">
                            <p:stCondLst>
                              <p:cond delay="2600"/>
                            </p:stCondLst>
                            <p:childTnLst>
                              <p:par>
                                <p:cTn id="213" presetID="10" presetClass="entr" presetSubtype="0" fill="hold" grpId="0" nodeType="afterEffect">
                                  <p:stCondLst>
                                    <p:cond delay="0"/>
                                  </p:stCondLst>
                                  <p:childTnLst>
                                    <p:set>
                                      <p:cBhvr>
                                        <p:cTn id="214" dur="1" fill="hold">
                                          <p:stCondLst>
                                            <p:cond delay="0"/>
                                          </p:stCondLst>
                                        </p:cTn>
                                        <p:tgtEl>
                                          <p:spTgt spid="56"/>
                                        </p:tgtEl>
                                        <p:attrNameLst>
                                          <p:attrName>style.visibility</p:attrName>
                                        </p:attrNameLst>
                                      </p:cBhvr>
                                      <p:to>
                                        <p:strVal val="visible"/>
                                      </p:to>
                                    </p:set>
                                    <p:animEffect transition="in" filter="fade">
                                      <p:cBhvr>
                                        <p:cTn id="215" dur="50"/>
                                        <p:tgtEl>
                                          <p:spTgt spid="56"/>
                                        </p:tgtEl>
                                      </p:cBhvr>
                                    </p:animEffect>
                                  </p:childTnLst>
                                </p:cTn>
                              </p:par>
                            </p:childTnLst>
                          </p:cTn>
                        </p:par>
                        <p:par>
                          <p:cTn id="216" fill="hold">
                            <p:stCondLst>
                              <p:cond delay="2650"/>
                            </p:stCondLst>
                            <p:childTnLst>
                              <p:par>
                                <p:cTn id="217" presetID="10" presetClass="entr" presetSubtype="0" fill="hold" grpId="0" nodeType="after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
                                        <p:tgtEl>
                                          <p:spTgt spid="57"/>
                                        </p:tgtEl>
                                      </p:cBhvr>
                                    </p:animEffect>
                                  </p:childTnLst>
                                </p:cTn>
                              </p:par>
                            </p:childTnLst>
                          </p:cTn>
                        </p:par>
                        <p:par>
                          <p:cTn id="220" fill="hold">
                            <p:stCondLst>
                              <p:cond delay="2700"/>
                            </p:stCondLst>
                            <p:childTnLst>
                              <p:par>
                                <p:cTn id="221" presetID="10" presetClass="entr" presetSubtype="0" fill="hold" nodeType="afterEffect">
                                  <p:stCondLst>
                                    <p:cond delay="0"/>
                                  </p:stCondLst>
                                  <p:childTnLst>
                                    <p:set>
                                      <p:cBhvr>
                                        <p:cTn id="222" dur="1" fill="hold">
                                          <p:stCondLst>
                                            <p:cond delay="0"/>
                                          </p:stCondLst>
                                        </p:cTn>
                                        <p:tgtEl>
                                          <p:spTgt spid="59"/>
                                        </p:tgtEl>
                                        <p:attrNameLst>
                                          <p:attrName>style.visibility</p:attrName>
                                        </p:attrNameLst>
                                      </p:cBhvr>
                                      <p:to>
                                        <p:strVal val="visible"/>
                                      </p:to>
                                    </p:set>
                                    <p:animEffect transition="in" filter="fade">
                                      <p:cBhvr>
                                        <p:cTn id="223" dur="50"/>
                                        <p:tgtEl>
                                          <p:spTgt spid="59"/>
                                        </p:tgtEl>
                                      </p:cBhvr>
                                    </p:animEffect>
                                  </p:childTnLst>
                                </p:cTn>
                              </p:par>
                            </p:childTnLst>
                          </p:cTn>
                        </p:par>
                        <p:par>
                          <p:cTn id="224" fill="hold">
                            <p:stCondLst>
                              <p:cond delay="2750"/>
                            </p:stCondLst>
                            <p:childTnLst>
                              <p:par>
                                <p:cTn id="225" presetID="10" presetClass="entr" presetSubtype="0" fill="hold" grpId="0" nodeType="afterEffect">
                                  <p:stCondLst>
                                    <p:cond delay="0"/>
                                  </p:stCondLst>
                                  <p:childTnLst>
                                    <p:set>
                                      <p:cBhvr>
                                        <p:cTn id="226" dur="1" fill="hold">
                                          <p:stCondLst>
                                            <p:cond delay="0"/>
                                          </p:stCondLst>
                                        </p:cTn>
                                        <p:tgtEl>
                                          <p:spTgt spid="61"/>
                                        </p:tgtEl>
                                        <p:attrNameLst>
                                          <p:attrName>style.visibility</p:attrName>
                                        </p:attrNameLst>
                                      </p:cBhvr>
                                      <p:to>
                                        <p:strVal val="visible"/>
                                      </p:to>
                                    </p:set>
                                    <p:animEffect transition="in" filter="fade">
                                      <p:cBhvr>
                                        <p:cTn id="227" dur="50"/>
                                        <p:tgtEl>
                                          <p:spTgt spid="61"/>
                                        </p:tgtEl>
                                      </p:cBhvr>
                                    </p:animEffect>
                                  </p:childTnLst>
                                </p:cTn>
                              </p:par>
                            </p:childTnLst>
                          </p:cTn>
                        </p:par>
                        <p:par>
                          <p:cTn id="228" fill="hold">
                            <p:stCondLst>
                              <p:cond delay="2800"/>
                            </p:stCondLst>
                            <p:childTnLst>
                              <p:par>
                                <p:cTn id="229" presetID="10" presetClass="entr" presetSubtype="0" fill="hold" grpId="0" nodeType="afterEffect">
                                  <p:stCondLst>
                                    <p:cond delay="0"/>
                                  </p:stCondLst>
                                  <p:childTnLst>
                                    <p:set>
                                      <p:cBhvr>
                                        <p:cTn id="230" dur="1" fill="hold">
                                          <p:stCondLst>
                                            <p:cond delay="0"/>
                                          </p:stCondLst>
                                        </p:cTn>
                                        <p:tgtEl>
                                          <p:spTgt spid="62"/>
                                        </p:tgtEl>
                                        <p:attrNameLst>
                                          <p:attrName>style.visibility</p:attrName>
                                        </p:attrNameLst>
                                      </p:cBhvr>
                                      <p:to>
                                        <p:strVal val="visible"/>
                                      </p:to>
                                    </p:set>
                                    <p:animEffect transition="in" filter="fade">
                                      <p:cBhvr>
                                        <p:cTn id="231" dur="50"/>
                                        <p:tgtEl>
                                          <p:spTgt spid="62"/>
                                        </p:tgtEl>
                                      </p:cBhvr>
                                    </p:animEffect>
                                  </p:childTnLst>
                                </p:cTn>
                              </p:par>
                            </p:childTnLst>
                          </p:cTn>
                        </p:par>
                        <p:par>
                          <p:cTn id="232" fill="hold">
                            <p:stCondLst>
                              <p:cond delay="2850"/>
                            </p:stCondLst>
                            <p:childTnLst>
                              <p:par>
                                <p:cTn id="233" presetID="10" presetClass="entr" presetSubtype="0" fill="hold" grpId="0" nodeType="afterEffect">
                                  <p:stCondLst>
                                    <p:cond delay="0"/>
                                  </p:stCondLst>
                                  <p:childTnLst>
                                    <p:set>
                                      <p:cBhvr>
                                        <p:cTn id="234" dur="1" fill="hold">
                                          <p:stCondLst>
                                            <p:cond delay="0"/>
                                          </p:stCondLst>
                                        </p:cTn>
                                        <p:tgtEl>
                                          <p:spTgt spid="64"/>
                                        </p:tgtEl>
                                        <p:attrNameLst>
                                          <p:attrName>style.visibility</p:attrName>
                                        </p:attrNameLst>
                                      </p:cBhvr>
                                      <p:to>
                                        <p:strVal val="visible"/>
                                      </p:to>
                                    </p:set>
                                    <p:animEffect transition="in" filter="fade">
                                      <p:cBhvr>
                                        <p:cTn id="235" dur="50"/>
                                        <p:tgtEl>
                                          <p:spTgt spid="64"/>
                                        </p:tgtEl>
                                      </p:cBhvr>
                                    </p:animEffect>
                                  </p:childTnLst>
                                </p:cTn>
                              </p:par>
                            </p:childTnLst>
                          </p:cTn>
                        </p:par>
                        <p:par>
                          <p:cTn id="236" fill="hold">
                            <p:stCondLst>
                              <p:cond delay="2900"/>
                            </p:stCondLst>
                            <p:childTnLst>
                              <p:par>
                                <p:cTn id="237" presetID="10" presetClass="entr" presetSubtype="0" fill="hold" grpId="0" nodeType="afterEffect">
                                  <p:stCondLst>
                                    <p:cond delay="0"/>
                                  </p:stCondLst>
                                  <p:childTnLst>
                                    <p:set>
                                      <p:cBhvr>
                                        <p:cTn id="238" dur="1" fill="hold">
                                          <p:stCondLst>
                                            <p:cond delay="0"/>
                                          </p:stCondLst>
                                        </p:cTn>
                                        <p:tgtEl>
                                          <p:spTgt spid="67"/>
                                        </p:tgtEl>
                                        <p:attrNameLst>
                                          <p:attrName>style.visibility</p:attrName>
                                        </p:attrNameLst>
                                      </p:cBhvr>
                                      <p:to>
                                        <p:strVal val="visible"/>
                                      </p:to>
                                    </p:set>
                                    <p:animEffect transition="in" filter="fade">
                                      <p:cBhvr>
                                        <p:cTn id="239" dur="50"/>
                                        <p:tgtEl>
                                          <p:spTgt spid="67"/>
                                        </p:tgtEl>
                                      </p:cBhvr>
                                    </p:animEffect>
                                  </p:childTnLst>
                                </p:cTn>
                              </p:par>
                            </p:childTnLst>
                          </p:cTn>
                        </p:par>
                        <p:par>
                          <p:cTn id="240" fill="hold">
                            <p:stCondLst>
                              <p:cond delay="2950"/>
                            </p:stCondLst>
                            <p:childTnLst>
                              <p:par>
                                <p:cTn id="241" presetID="10" presetClass="entr" presetSubtype="0" fill="hold" grpId="0" nodeType="afterEffect">
                                  <p:stCondLst>
                                    <p:cond delay="0"/>
                                  </p:stCondLst>
                                  <p:childTnLst>
                                    <p:set>
                                      <p:cBhvr>
                                        <p:cTn id="242" dur="1" fill="hold">
                                          <p:stCondLst>
                                            <p:cond delay="0"/>
                                          </p:stCondLst>
                                        </p:cTn>
                                        <p:tgtEl>
                                          <p:spTgt spid="68"/>
                                        </p:tgtEl>
                                        <p:attrNameLst>
                                          <p:attrName>style.visibility</p:attrName>
                                        </p:attrNameLst>
                                      </p:cBhvr>
                                      <p:to>
                                        <p:strVal val="visible"/>
                                      </p:to>
                                    </p:set>
                                    <p:animEffect transition="in" filter="fade">
                                      <p:cBhvr>
                                        <p:cTn id="243" dur="50"/>
                                        <p:tgtEl>
                                          <p:spTgt spid="68"/>
                                        </p:tgtEl>
                                      </p:cBhvr>
                                    </p:animEffect>
                                  </p:childTnLst>
                                </p:cTn>
                              </p:par>
                            </p:childTnLst>
                          </p:cTn>
                        </p:par>
                        <p:par>
                          <p:cTn id="244" fill="hold">
                            <p:stCondLst>
                              <p:cond delay="3000"/>
                            </p:stCondLst>
                            <p:childTnLst>
                              <p:par>
                                <p:cTn id="245" presetID="10" presetClass="entr" presetSubtype="0" fill="hold" grpId="0" nodeType="afterEffect">
                                  <p:stCondLst>
                                    <p:cond delay="0"/>
                                  </p:stCondLst>
                                  <p:childTnLst>
                                    <p:set>
                                      <p:cBhvr>
                                        <p:cTn id="246" dur="1" fill="hold">
                                          <p:stCondLst>
                                            <p:cond delay="0"/>
                                          </p:stCondLst>
                                        </p:cTn>
                                        <p:tgtEl>
                                          <p:spTgt spid="71"/>
                                        </p:tgtEl>
                                        <p:attrNameLst>
                                          <p:attrName>style.visibility</p:attrName>
                                        </p:attrNameLst>
                                      </p:cBhvr>
                                      <p:to>
                                        <p:strVal val="visible"/>
                                      </p:to>
                                    </p:set>
                                    <p:animEffect transition="in" filter="fade">
                                      <p:cBhvr>
                                        <p:cTn id="247" dur="50"/>
                                        <p:tgtEl>
                                          <p:spTgt spid="71"/>
                                        </p:tgtEl>
                                      </p:cBhvr>
                                    </p:animEffect>
                                  </p:childTnLst>
                                </p:cTn>
                              </p:par>
                            </p:childTnLst>
                          </p:cTn>
                        </p:par>
                        <p:par>
                          <p:cTn id="248" fill="hold">
                            <p:stCondLst>
                              <p:cond delay="3050"/>
                            </p:stCondLst>
                            <p:childTnLst>
                              <p:par>
                                <p:cTn id="249" presetID="10" presetClass="entr" presetSubtype="0" fill="hold" grpId="0" nodeType="afterEffect">
                                  <p:stCondLst>
                                    <p:cond delay="0"/>
                                  </p:stCondLst>
                                  <p:childTnLst>
                                    <p:set>
                                      <p:cBhvr>
                                        <p:cTn id="250" dur="1" fill="hold">
                                          <p:stCondLst>
                                            <p:cond delay="0"/>
                                          </p:stCondLst>
                                        </p:cTn>
                                        <p:tgtEl>
                                          <p:spTgt spid="72"/>
                                        </p:tgtEl>
                                        <p:attrNameLst>
                                          <p:attrName>style.visibility</p:attrName>
                                        </p:attrNameLst>
                                      </p:cBhvr>
                                      <p:to>
                                        <p:strVal val="visible"/>
                                      </p:to>
                                    </p:set>
                                    <p:animEffect transition="in" filter="fade">
                                      <p:cBhvr>
                                        <p:cTn id="251" dur="50"/>
                                        <p:tgtEl>
                                          <p:spTgt spid="72"/>
                                        </p:tgtEl>
                                      </p:cBhvr>
                                    </p:animEffect>
                                  </p:childTnLst>
                                </p:cTn>
                              </p:par>
                            </p:childTnLst>
                          </p:cTn>
                        </p:par>
                        <p:par>
                          <p:cTn id="252" fill="hold">
                            <p:stCondLst>
                              <p:cond delay="3100"/>
                            </p:stCondLst>
                            <p:childTnLst>
                              <p:par>
                                <p:cTn id="253" presetID="10" presetClass="entr" presetSubtype="0" fill="hold" grpId="0" nodeType="afterEffect">
                                  <p:stCondLst>
                                    <p:cond delay="0"/>
                                  </p:stCondLst>
                                  <p:childTnLst>
                                    <p:set>
                                      <p:cBhvr>
                                        <p:cTn id="254" dur="1" fill="hold">
                                          <p:stCondLst>
                                            <p:cond delay="0"/>
                                          </p:stCondLst>
                                        </p:cTn>
                                        <p:tgtEl>
                                          <p:spTgt spid="73"/>
                                        </p:tgtEl>
                                        <p:attrNameLst>
                                          <p:attrName>style.visibility</p:attrName>
                                        </p:attrNameLst>
                                      </p:cBhvr>
                                      <p:to>
                                        <p:strVal val="visible"/>
                                      </p:to>
                                    </p:set>
                                    <p:animEffect transition="in" filter="fade">
                                      <p:cBhvr>
                                        <p:cTn id="255" dur="50"/>
                                        <p:tgtEl>
                                          <p:spTgt spid="73"/>
                                        </p:tgtEl>
                                      </p:cBhvr>
                                    </p:animEffect>
                                  </p:childTnLst>
                                </p:cTn>
                              </p:par>
                            </p:childTnLst>
                          </p:cTn>
                        </p:par>
                        <p:par>
                          <p:cTn id="256" fill="hold">
                            <p:stCondLst>
                              <p:cond delay="3150"/>
                            </p:stCondLst>
                            <p:childTnLst>
                              <p:par>
                                <p:cTn id="257" presetID="10" presetClass="entr" presetSubtype="0" fill="hold" grpId="0" nodeType="afterEffect">
                                  <p:stCondLst>
                                    <p:cond delay="0"/>
                                  </p:stCondLst>
                                  <p:childTnLst>
                                    <p:set>
                                      <p:cBhvr>
                                        <p:cTn id="258" dur="1" fill="hold">
                                          <p:stCondLst>
                                            <p:cond delay="0"/>
                                          </p:stCondLst>
                                        </p:cTn>
                                        <p:tgtEl>
                                          <p:spTgt spid="74"/>
                                        </p:tgtEl>
                                        <p:attrNameLst>
                                          <p:attrName>style.visibility</p:attrName>
                                        </p:attrNameLst>
                                      </p:cBhvr>
                                      <p:to>
                                        <p:strVal val="visible"/>
                                      </p:to>
                                    </p:set>
                                    <p:animEffect transition="in" filter="fade">
                                      <p:cBhvr>
                                        <p:cTn id="259" dur="50"/>
                                        <p:tgtEl>
                                          <p:spTgt spid="74"/>
                                        </p:tgtEl>
                                      </p:cBhvr>
                                    </p:animEffect>
                                  </p:childTnLst>
                                </p:cTn>
                              </p:par>
                            </p:childTnLst>
                          </p:cTn>
                        </p:par>
                        <p:par>
                          <p:cTn id="260" fill="hold">
                            <p:stCondLst>
                              <p:cond delay="3200"/>
                            </p:stCondLst>
                            <p:childTnLst>
                              <p:par>
                                <p:cTn id="261" presetID="10" presetClass="entr" presetSubtype="0" fill="hold" nodeType="afterEffect">
                                  <p:stCondLst>
                                    <p:cond delay="0"/>
                                  </p:stCondLst>
                                  <p:childTnLst>
                                    <p:set>
                                      <p:cBhvr>
                                        <p:cTn id="262" dur="1" fill="hold">
                                          <p:stCondLst>
                                            <p:cond delay="0"/>
                                          </p:stCondLst>
                                        </p:cTn>
                                        <p:tgtEl>
                                          <p:spTgt spid="75"/>
                                        </p:tgtEl>
                                        <p:attrNameLst>
                                          <p:attrName>style.visibility</p:attrName>
                                        </p:attrNameLst>
                                      </p:cBhvr>
                                      <p:to>
                                        <p:strVal val="visible"/>
                                      </p:to>
                                    </p:set>
                                    <p:animEffect transition="in" filter="fade">
                                      <p:cBhvr>
                                        <p:cTn id="263" dur="50"/>
                                        <p:tgtEl>
                                          <p:spTgt spid="75"/>
                                        </p:tgtEl>
                                      </p:cBhvr>
                                    </p:animEffect>
                                  </p:childTnLst>
                                </p:cTn>
                              </p:par>
                            </p:childTnLst>
                          </p:cTn>
                        </p:par>
                        <p:par>
                          <p:cTn id="264" fill="hold">
                            <p:stCondLst>
                              <p:cond delay="3250"/>
                            </p:stCondLst>
                            <p:childTnLst>
                              <p:par>
                                <p:cTn id="265" presetID="10" presetClass="entr" presetSubtype="0" fill="hold" nodeType="afterEffect">
                                  <p:stCondLst>
                                    <p:cond delay="0"/>
                                  </p:stCondLst>
                                  <p:childTnLst>
                                    <p:set>
                                      <p:cBhvr>
                                        <p:cTn id="266" dur="1" fill="hold">
                                          <p:stCondLst>
                                            <p:cond delay="0"/>
                                          </p:stCondLst>
                                        </p:cTn>
                                        <p:tgtEl>
                                          <p:spTgt spid="76"/>
                                        </p:tgtEl>
                                        <p:attrNameLst>
                                          <p:attrName>style.visibility</p:attrName>
                                        </p:attrNameLst>
                                      </p:cBhvr>
                                      <p:to>
                                        <p:strVal val="visible"/>
                                      </p:to>
                                    </p:set>
                                    <p:animEffect transition="in" filter="fade">
                                      <p:cBhvr>
                                        <p:cTn id="267" dur="50"/>
                                        <p:tgtEl>
                                          <p:spTgt spid="76"/>
                                        </p:tgtEl>
                                      </p:cBhvr>
                                    </p:animEffect>
                                  </p:childTnLst>
                                </p:cTn>
                              </p:par>
                            </p:childTnLst>
                          </p:cTn>
                        </p:par>
                        <p:par>
                          <p:cTn id="268" fill="hold">
                            <p:stCondLst>
                              <p:cond delay="3300"/>
                            </p:stCondLst>
                            <p:childTnLst>
                              <p:par>
                                <p:cTn id="269" presetID="10" presetClass="entr" presetSubtype="0" fill="hold" grpId="0" nodeType="afterEffect">
                                  <p:stCondLst>
                                    <p:cond delay="0"/>
                                  </p:stCondLst>
                                  <p:childTnLst>
                                    <p:set>
                                      <p:cBhvr>
                                        <p:cTn id="270" dur="1" fill="hold">
                                          <p:stCondLst>
                                            <p:cond delay="0"/>
                                          </p:stCondLst>
                                        </p:cTn>
                                        <p:tgtEl>
                                          <p:spTgt spid="77"/>
                                        </p:tgtEl>
                                        <p:attrNameLst>
                                          <p:attrName>style.visibility</p:attrName>
                                        </p:attrNameLst>
                                      </p:cBhvr>
                                      <p:to>
                                        <p:strVal val="visible"/>
                                      </p:to>
                                    </p:set>
                                    <p:animEffect transition="in" filter="fade">
                                      <p:cBhvr>
                                        <p:cTn id="271" dur="50"/>
                                        <p:tgtEl>
                                          <p:spTgt spid="77"/>
                                        </p:tgtEl>
                                      </p:cBhvr>
                                    </p:animEffect>
                                  </p:childTnLst>
                                </p:cTn>
                              </p:par>
                            </p:childTnLst>
                          </p:cTn>
                        </p:par>
                        <p:par>
                          <p:cTn id="272" fill="hold">
                            <p:stCondLst>
                              <p:cond delay="3350"/>
                            </p:stCondLst>
                            <p:childTnLst>
                              <p:par>
                                <p:cTn id="273" presetID="10" presetClass="entr" presetSubtype="0" fill="hold" nodeType="afterEffect">
                                  <p:stCondLst>
                                    <p:cond delay="0"/>
                                  </p:stCondLst>
                                  <p:childTnLst>
                                    <p:set>
                                      <p:cBhvr>
                                        <p:cTn id="274" dur="1" fill="hold">
                                          <p:stCondLst>
                                            <p:cond delay="0"/>
                                          </p:stCondLst>
                                        </p:cTn>
                                        <p:tgtEl>
                                          <p:spTgt spid="78"/>
                                        </p:tgtEl>
                                        <p:attrNameLst>
                                          <p:attrName>style.visibility</p:attrName>
                                        </p:attrNameLst>
                                      </p:cBhvr>
                                      <p:to>
                                        <p:strVal val="visible"/>
                                      </p:to>
                                    </p:set>
                                    <p:animEffect transition="in" filter="fade">
                                      <p:cBhvr>
                                        <p:cTn id="275" dur="50"/>
                                        <p:tgtEl>
                                          <p:spTgt spid="78"/>
                                        </p:tgtEl>
                                      </p:cBhvr>
                                    </p:animEffect>
                                  </p:childTnLst>
                                </p:cTn>
                              </p:par>
                            </p:childTnLst>
                          </p:cTn>
                        </p:par>
                        <p:par>
                          <p:cTn id="276" fill="hold">
                            <p:stCondLst>
                              <p:cond delay="3400"/>
                            </p:stCondLst>
                            <p:childTnLst>
                              <p:par>
                                <p:cTn id="277" presetID="10" presetClass="entr" presetSubtype="0" fill="hold" grpId="0" nodeType="afterEffect">
                                  <p:stCondLst>
                                    <p:cond delay="0"/>
                                  </p:stCondLst>
                                  <p:childTnLst>
                                    <p:set>
                                      <p:cBhvr>
                                        <p:cTn id="278" dur="1" fill="hold">
                                          <p:stCondLst>
                                            <p:cond delay="0"/>
                                          </p:stCondLst>
                                        </p:cTn>
                                        <p:tgtEl>
                                          <p:spTgt spid="79"/>
                                        </p:tgtEl>
                                        <p:attrNameLst>
                                          <p:attrName>style.visibility</p:attrName>
                                        </p:attrNameLst>
                                      </p:cBhvr>
                                      <p:to>
                                        <p:strVal val="visible"/>
                                      </p:to>
                                    </p:set>
                                    <p:animEffect transition="in" filter="fade">
                                      <p:cBhvr>
                                        <p:cTn id="279" dur="50"/>
                                        <p:tgtEl>
                                          <p:spTgt spid="79"/>
                                        </p:tgtEl>
                                      </p:cBhvr>
                                    </p:animEffect>
                                  </p:childTnLst>
                                </p:cTn>
                              </p:par>
                            </p:childTnLst>
                          </p:cTn>
                        </p:par>
                        <p:par>
                          <p:cTn id="280" fill="hold">
                            <p:stCondLst>
                              <p:cond delay="3450"/>
                            </p:stCondLst>
                            <p:childTnLst>
                              <p:par>
                                <p:cTn id="281" presetID="10" presetClass="entr" presetSubtype="0" fill="hold" grpId="0" nodeType="afterEffect">
                                  <p:stCondLst>
                                    <p:cond delay="0"/>
                                  </p:stCondLst>
                                  <p:childTnLst>
                                    <p:set>
                                      <p:cBhvr>
                                        <p:cTn id="282" dur="1" fill="hold">
                                          <p:stCondLst>
                                            <p:cond delay="0"/>
                                          </p:stCondLst>
                                        </p:cTn>
                                        <p:tgtEl>
                                          <p:spTgt spid="80"/>
                                        </p:tgtEl>
                                        <p:attrNameLst>
                                          <p:attrName>style.visibility</p:attrName>
                                        </p:attrNameLst>
                                      </p:cBhvr>
                                      <p:to>
                                        <p:strVal val="visible"/>
                                      </p:to>
                                    </p:set>
                                    <p:animEffect transition="in" filter="fade">
                                      <p:cBhvr>
                                        <p:cTn id="283" dur="50"/>
                                        <p:tgtEl>
                                          <p:spTgt spid="80"/>
                                        </p:tgtEl>
                                      </p:cBhvr>
                                    </p:animEffect>
                                  </p:childTnLst>
                                </p:cTn>
                              </p:par>
                            </p:childTnLst>
                          </p:cTn>
                        </p:par>
                        <p:par>
                          <p:cTn id="284" fill="hold">
                            <p:stCondLst>
                              <p:cond delay="3500"/>
                            </p:stCondLst>
                            <p:childTnLst>
                              <p:par>
                                <p:cTn id="285" presetID="10" presetClass="entr" presetSubtype="0" fill="hold" grpId="0" nodeType="afterEffect">
                                  <p:stCondLst>
                                    <p:cond delay="0"/>
                                  </p:stCondLst>
                                  <p:childTnLst>
                                    <p:set>
                                      <p:cBhvr>
                                        <p:cTn id="286" dur="1" fill="hold">
                                          <p:stCondLst>
                                            <p:cond delay="0"/>
                                          </p:stCondLst>
                                        </p:cTn>
                                        <p:tgtEl>
                                          <p:spTgt spid="81"/>
                                        </p:tgtEl>
                                        <p:attrNameLst>
                                          <p:attrName>style.visibility</p:attrName>
                                        </p:attrNameLst>
                                      </p:cBhvr>
                                      <p:to>
                                        <p:strVal val="visible"/>
                                      </p:to>
                                    </p:set>
                                    <p:animEffect transition="in" filter="fade">
                                      <p:cBhvr>
                                        <p:cTn id="287" dur="50"/>
                                        <p:tgtEl>
                                          <p:spTgt spid="81"/>
                                        </p:tgtEl>
                                      </p:cBhvr>
                                    </p:animEffect>
                                  </p:childTnLst>
                                </p:cTn>
                              </p:par>
                            </p:childTnLst>
                          </p:cTn>
                        </p:par>
                        <p:par>
                          <p:cTn id="288" fill="hold">
                            <p:stCondLst>
                              <p:cond delay="3550"/>
                            </p:stCondLst>
                            <p:childTnLst>
                              <p:par>
                                <p:cTn id="289" presetID="10" presetClass="entr" presetSubtype="0" fill="hold" grpId="0" nodeType="afterEffect">
                                  <p:stCondLst>
                                    <p:cond delay="0"/>
                                  </p:stCondLst>
                                  <p:childTnLst>
                                    <p:set>
                                      <p:cBhvr>
                                        <p:cTn id="290" dur="1" fill="hold">
                                          <p:stCondLst>
                                            <p:cond delay="0"/>
                                          </p:stCondLst>
                                        </p:cTn>
                                        <p:tgtEl>
                                          <p:spTgt spid="82"/>
                                        </p:tgtEl>
                                        <p:attrNameLst>
                                          <p:attrName>style.visibility</p:attrName>
                                        </p:attrNameLst>
                                      </p:cBhvr>
                                      <p:to>
                                        <p:strVal val="visible"/>
                                      </p:to>
                                    </p:set>
                                    <p:animEffect transition="in" filter="fade">
                                      <p:cBhvr>
                                        <p:cTn id="291" dur="50"/>
                                        <p:tgtEl>
                                          <p:spTgt spid="82"/>
                                        </p:tgtEl>
                                      </p:cBhvr>
                                    </p:animEffect>
                                  </p:childTnLst>
                                </p:cTn>
                              </p:par>
                            </p:childTnLst>
                          </p:cTn>
                        </p:par>
                        <p:par>
                          <p:cTn id="292" fill="hold">
                            <p:stCondLst>
                              <p:cond delay="3600"/>
                            </p:stCondLst>
                            <p:childTnLst>
                              <p:par>
                                <p:cTn id="293" presetID="10" presetClass="entr" presetSubtype="0" fill="hold" grpId="0" nodeType="afterEffect">
                                  <p:stCondLst>
                                    <p:cond delay="0"/>
                                  </p:stCondLst>
                                  <p:childTnLst>
                                    <p:set>
                                      <p:cBhvr>
                                        <p:cTn id="294" dur="1" fill="hold">
                                          <p:stCondLst>
                                            <p:cond delay="0"/>
                                          </p:stCondLst>
                                        </p:cTn>
                                        <p:tgtEl>
                                          <p:spTgt spid="83"/>
                                        </p:tgtEl>
                                        <p:attrNameLst>
                                          <p:attrName>style.visibility</p:attrName>
                                        </p:attrNameLst>
                                      </p:cBhvr>
                                      <p:to>
                                        <p:strVal val="visible"/>
                                      </p:to>
                                    </p:set>
                                    <p:animEffect transition="in" filter="fade">
                                      <p:cBhvr>
                                        <p:cTn id="295" dur="50"/>
                                        <p:tgtEl>
                                          <p:spTgt spid="83"/>
                                        </p:tgtEl>
                                      </p:cBhvr>
                                    </p:animEffect>
                                  </p:childTnLst>
                                </p:cTn>
                              </p:par>
                            </p:childTnLst>
                          </p:cTn>
                        </p:par>
                        <p:par>
                          <p:cTn id="296" fill="hold">
                            <p:stCondLst>
                              <p:cond delay="3650"/>
                            </p:stCondLst>
                            <p:childTnLst>
                              <p:par>
                                <p:cTn id="297" presetID="10" presetClass="entr" presetSubtype="0" fill="hold" grpId="0" nodeType="afterEffect">
                                  <p:stCondLst>
                                    <p:cond delay="0"/>
                                  </p:stCondLst>
                                  <p:childTnLst>
                                    <p:set>
                                      <p:cBhvr>
                                        <p:cTn id="298" dur="1" fill="hold">
                                          <p:stCondLst>
                                            <p:cond delay="0"/>
                                          </p:stCondLst>
                                        </p:cTn>
                                        <p:tgtEl>
                                          <p:spTgt spid="84"/>
                                        </p:tgtEl>
                                        <p:attrNameLst>
                                          <p:attrName>style.visibility</p:attrName>
                                        </p:attrNameLst>
                                      </p:cBhvr>
                                      <p:to>
                                        <p:strVal val="visible"/>
                                      </p:to>
                                    </p:set>
                                    <p:animEffect transition="in" filter="fade">
                                      <p:cBhvr>
                                        <p:cTn id="299" dur="50"/>
                                        <p:tgtEl>
                                          <p:spTgt spid="84"/>
                                        </p:tgtEl>
                                      </p:cBhvr>
                                    </p:animEffect>
                                  </p:childTnLst>
                                </p:cTn>
                              </p:par>
                            </p:childTnLst>
                          </p:cTn>
                        </p:par>
                        <p:par>
                          <p:cTn id="300" fill="hold">
                            <p:stCondLst>
                              <p:cond delay="3700"/>
                            </p:stCondLst>
                            <p:childTnLst>
                              <p:par>
                                <p:cTn id="301" presetID="10" presetClass="entr" presetSubtype="0" fill="hold" grpId="0" nodeType="afterEffect">
                                  <p:stCondLst>
                                    <p:cond delay="0"/>
                                  </p:stCondLst>
                                  <p:childTnLst>
                                    <p:set>
                                      <p:cBhvr>
                                        <p:cTn id="302" dur="1" fill="hold">
                                          <p:stCondLst>
                                            <p:cond delay="0"/>
                                          </p:stCondLst>
                                        </p:cTn>
                                        <p:tgtEl>
                                          <p:spTgt spid="87"/>
                                        </p:tgtEl>
                                        <p:attrNameLst>
                                          <p:attrName>style.visibility</p:attrName>
                                        </p:attrNameLst>
                                      </p:cBhvr>
                                      <p:to>
                                        <p:strVal val="visible"/>
                                      </p:to>
                                    </p:set>
                                    <p:animEffect transition="in" filter="fade">
                                      <p:cBhvr>
                                        <p:cTn id="303" dur="50"/>
                                        <p:tgtEl>
                                          <p:spTgt spid="87"/>
                                        </p:tgtEl>
                                      </p:cBhvr>
                                    </p:animEffect>
                                  </p:childTnLst>
                                </p:cTn>
                              </p:par>
                            </p:childTnLst>
                          </p:cTn>
                        </p:par>
                        <p:par>
                          <p:cTn id="304" fill="hold">
                            <p:stCondLst>
                              <p:cond delay="3750"/>
                            </p:stCondLst>
                            <p:childTnLst>
                              <p:par>
                                <p:cTn id="305" presetID="10" presetClass="entr" presetSubtype="0" fill="hold" grpId="0" nodeType="afterEffect">
                                  <p:stCondLst>
                                    <p:cond delay="0"/>
                                  </p:stCondLst>
                                  <p:childTnLst>
                                    <p:set>
                                      <p:cBhvr>
                                        <p:cTn id="306" dur="1" fill="hold">
                                          <p:stCondLst>
                                            <p:cond delay="0"/>
                                          </p:stCondLst>
                                        </p:cTn>
                                        <p:tgtEl>
                                          <p:spTgt spid="88"/>
                                        </p:tgtEl>
                                        <p:attrNameLst>
                                          <p:attrName>style.visibility</p:attrName>
                                        </p:attrNameLst>
                                      </p:cBhvr>
                                      <p:to>
                                        <p:strVal val="visible"/>
                                      </p:to>
                                    </p:set>
                                    <p:animEffect transition="in" filter="fade">
                                      <p:cBhvr>
                                        <p:cTn id="307" dur="50"/>
                                        <p:tgtEl>
                                          <p:spTgt spid="88"/>
                                        </p:tgtEl>
                                      </p:cBhvr>
                                    </p:animEffect>
                                  </p:childTnLst>
                                </p:cTn>
                              </p:par>
                            </p:childTnLst>
                          </p:cTn>
                        </p:par>
                        <p:par>
                          <p:cTn id="308" fill="hold">
                            <p:stCondLst>
                              <p:cond delay="3800"/>
                            </p:stCondLst>
                            <p:childTnLst>
                              <p:par>
                                <p:cTn id="309" presetID="10" presetClass="entr" presetSubtype="0" fill="hold" grpId="0" nodeType="afterEffect">
                                  <p:stCondLst>
                                    <p:cond delay="0"/>
                                  </p:stCondLst>
                                  <p:childTnLst>
                                    <p:set>
                                      <p:cBhvr>
                                        <p:cTn id="310" dur="1" fill="hold">
                                          <p:stCondLst>
                                            <p:cond delay="0"/>
                                          </p:stCondLst>
                                        </p:cTn>
                                        <p:tgtEl>
                                          <p:spTgt spid="107"/>
                                        </p:tgtEl>
                                        <p:attrNameLst>
                                          <p:attrName>style.visibility</p:attrName>
                                        </p:attrNameLst>
                                      </p:cBhvr>
                                      <p:to>
                                        <p:strVal val="visible"/>
                                      </p:to>
                                    </p:set>
                                    <p:animEffect transition="in" filter="fade">
                                      <p:cBhvr>
                                        <p:cTn id="311" dur="5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10" grpId="0"/>
      <p:bldP spid="11" grpId="0" animBg="1"/>
      <p:bldP spid="12" grpId="0" animBg="1"/>
      <p:bldP spid="13" grpId="0" animBg="1"/>
      <p:bldP spid="14" grpId="0" animBg="1"/>
      <p:bldP spid="17" grpId="0"/>
      <p:bldP spid="18" grpId="0" animBg="1"/>
      <p:bldP spid="19" grpId="0" animBg="1"/>
      <p:bldP spid="20" grpId="0" animBg="1"/>
      <p:bldP spid="21" grpId="0" animBg="1"/>
      <p:bldP spid="22" grpId="0" animBg="1"/>
      <p:bldP spid="23" grpId="0"/>
      <p:bldP spid="30" grpId="0" animBg="1"/>
      <p:bldP spid="31" grpId="0" animBg="1"/>
      <p:bldP spid="32" grpId="0" animBg="1"/>
      <p:bldP spid="33" grpId="0" animBg="1"/>
      <p:bldP spid="34" grpId="0" animBg="1"/>
      <p:bldP spid="35" grpId="0"/>
      <p:bldP spid="36" grpId="0"/>
      <p:bldP spid="37" grpId="0"/>
      <p:bldP spid="38" grpId="0" animBg="1"/>
      <p:bldP spid="39" grpId="0"/>
      <p:bldP spid="40" grpId="0" animBg="1"/>
      <p:bldP spid="41" grpId="0" animBg="1"/>
      <p:bldP spid="42" grpId="0"/>
      <p:bldP spid="43" grpId="0" animBg="1"/>
      <p:bldP spid="44" grpId="0"/>
      <p:bldP spid="45" grpId="0" animBg="1"/>
      <p:bldP spid="46" grpId="0"/>
      <p:bldP spid="47" grpId="0" animBg="1"/>
      <p:bldP spid="48" grpId="0" animBg="1"/>
      <p:bldP spid="50" grpId="0"/>
      <p:bldP spid="51" grpId="0" animBg="1"/>
      <p:bldP spid="52" grpId="0"/>
      <p:bldP spid="53" grpId="0" animBg="1"/>
      <p:bldP spid="54" grpId="0"/>
      <p:bldP spid="55" grpId="0" animBg="1"/>
      <p:bldP spid="56" grpId="0"/>
      <p:bldP spid="57" grpId="0" animBg="1"/>
      <p:bldP spid="61" grpId="0" animBg="1"/>
      <p:bldP spid="62" grpId="0" animBg="1"/>
      <p:bldP spid="64" grpId="0" animBg="1"/>
      <p:bldP spid="67" grpId="0"/>
      <p:bldP spid="68" grpId="0" animBg="1"/>
      <p:bldP spid="71" grpId="0" animBg="1"/>
      <p:bldP spid="72" grpId="0" animBg="1"/>
      <p:bldP spid="73" grpId="0" animBg="1"/>
      <p:bldP spid="74" grpId="0" animBg="1"/>
      <p:bldP spid="77" grpId="0"/>
      <p:bldP spid="79" grpId="0"/>
      <p:bldP spid="80" grpId="0"/>
      <p:bldP spid="81" grpId="0" animBg="1"/>
      <p:bldP spid="82" grpId="0" animBg="1"/>
      <p:bldP spid="83" grpId="0"/>
      <p:bldP spid="84" grpId="0" animBg="1"/>
      <p:bldP spid="87" grpId="0"/>
      <p:bldP spid="88" grpId="0" animBg="1"/>
      <p:bldP spid="107" grpId="0" animBg="1"/>
    </p:bldLst>
  </p:timing>
</p:sld>
</file>

<file path=ppt/theme/theme1.xml><?xml version="1.0" encoding="utf-8"?>
<a:theme xmlns:a="http://schemas.openxmlformats.org/drawingml/2006/main" name="Cover and End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3680</TotalTime>
  <Words>1152</Words>
  <Application>Microsoft Office PowerPoint</Application>
  <PresentationFormat>Grand écran</PresentationFormat>
  <Paragraphs>228</Paragraphs>
  <Slides>26</Slides>
  <Notes>16</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26</vt:i4>
      </vt:variant>
    </vt:vector>
  </HeadingPairs>
  <TitlesOfParts>
    <vt:vector size="35" baseType="lpstr">
      <vt:lpstr>Arial</vt:lpstr>
      <vt:lpstr>Arial Black</vt:lpstr>
      <vt:lpstr>Calibri</vt:lpstr>
      <vt:lpstr>Roboto</vt:lpstr>
      <vt:lpstr>Segoe UI Historic</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Mariem NACIB</cp:lastModifiedBy>
  <cp:revision>195</cp:revision>
  <dcterms:created xsi:type="dcterms:W3CDTF">2019-01-14T06:35:35Z</dcterms:created>
  <dcterms:modified xsi:type="dcterms:W3CDTF">2021-02-19T11:32:00Z</dcterms:modified>
</cp:coreProperties>
</file>